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82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84" r:id="rId17"/>
    <p:sldId id="285" r:id="rId18"/>
    <p:sldId id="274" r:id="rId19"/>
    <p:sldId id="283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2FF"/>
    <a:srgbClr val="E4F3F4"/>
    <a:srgbClr val="698D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9" autoAdjust="0"/>
    <p:restoredTop sz="94660"/>
  </p:normalViewPr>
  <p:slideViewPr>
    <p:cSldViewPr>
      <p:cViewPr varScale="1">
        <p:scale>
          <a:sx n="53" d="100"/>
          <a:sy n="53" d="100"/>
        </p:scale>
        <p:origin x="-9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9C29-F400-4CAD-B609-1DFBAB8165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242A8-1B95-45C1-A415-520FC4497A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39A6A-F692-4D38-898C-B3B2941414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C762F-8FC3-4A39-94B3-7CCBA0C5B3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79DEA-76E8-4AD3-A604-D2F68FD88C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812C8-2106-4C49-81D2-801347719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731EC-0507-4C3E-BAC2-B468A8E1B6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EEE5B-187E-4876-8C00-303687A497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68AE6-03F5-4E58-8E8E-C42F0026E0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457EF-C024-40BF-9820-AE4E0113C4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4FC1B-9CEC-4E5C-BEDA-0962590D16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A5DA1A3B-E8D4-4133-B5E7-60D3FA2510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slide" Target="slide1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slide" Target="slide15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slide" Target="slide16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8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slide" Target="slide14.xml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slide" Target="slide2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8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slide" Target="slide19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slide" Target="slide2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21.xml"/><Relationship Id="rId5" Type="http://schemas.openxmlformats.org/officeDocument/2006/relationships/slide" Target="slide20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slide" Target="slide2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slide" Target="slide2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slide" Target="slide23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slide" Target="slide2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slide" Target="slide24.xml"/><Relationship Id="rId4" Type="http://schemas.openxmlformats.org/officeDocument/2006/relationships/slide" Target="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rambler.ru/srch?query=%D03" TargetMode="External"/><Relationship Id="rId2" Type="http://schemas.openxmlformats.org/officeDocument/2006/relationships/hyperlink" Target="http://www.stranamam.ru/post/2184026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slide" Target="slide7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slide" Target="slide9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slide" Target="slide1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6"/>
          <p:cNvSpPr txBox="1">
            <a:spLocks noChangeArrowheads="1"/>
          </p:cNvSpPr>
          <p:nvPr/>
        </p:nvSpPr>
        <p:spPr bwMode="auto">
          <a:xfrm>
            <a:off x="1042988" y="333375"/>
            <a:ext cx="72009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215968"/>
                </a:solidFill>
                <a:latin typeface="Comic Sans MS" pitchFamily="66" charset="0"/>
              </a:rPr>
              <a:t>Интерактивная игра-соревнование </a:t>
            </a:r>
          </a:p>
          <a:p>
            <a:pPr algn="ctr"/>
            <a:r>
              <a:rPr lang="ru-RU" sz="2000">
                <a:solidFill>
                  <a:srgbClr val="215968"/>
                </a:solidFill>
                <a:latin typeface="Comic Sans MS" pitchFamily="66" charset="0"/>
              </a:rPr>
              <a:t>по теме «Сложение и вычитание </a:t>
            </a:r>
          </a:p>
          <a:p>
            <a:pPr algn="ctr"/>
            <a:r>
              <a:rPr lang="ru-RU" sz="2000">
                <a:solidFill>
                  <a:srgbClr val="215968"/>
                </a:solidFill>
                <a:latin typeface="Comic Sans MS" pitchFamily="66" charset="0"/>
              </a:rPr>
              <a:t>в пределах первого десятка»</a:t>
            </a:r>
          </a:p>
        </p:txBody>
      </p:sp>
      <p:sp>
        <p:nvSpPr>
          <p:cNvPr id="13315" name="WordArt 12"/>
          <p:cNvSpPr>
            <a:spLocks noChangeArrowheads="1" noChangeShapeType="1" noTextEdit="1"/>
          </p:cNvSpPr>
          <p:nvPr/>
        </p:nvSpPr>
        <p:spPr bwMode="auto">
          <a:xfrm>
            <a:off x="2627313" y="2852738"/>
            <a:ext cx="4319587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3366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Игра в снежки</a:t>
            </a:r>
          </a:p>
        </p:txBody>
      </p:sp>
      <p:pic>
        <p:nvPicPr>
          <p:cNvPr id="13316" name="Picture 14" descr="ДЕВОЧКА-СНЕЖКИ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2708275"/>
            <a:ext cx="2424112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15" descr="мальчик снежок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7245" y="2620963"/>
            <a:ext cx="24892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Freeform 17"/>
          <p:cNvSpPr>
            <a:spLocks/>
          </p:cNvSpPr>
          <p:nvPr/>
        </p:nvSpPr>
        <p:spPr bwMode="auto">
          <a:xfrm>
            <a:off x="684213" y="4941888"/>
            <a:ext cx="528637" cy="444500"/>
          </a:xfrm>
          <a:custGeom>
            <a:avLst/>
            <a:gdLst>
              <a:gd name="T0" fmla="*/ 3175 w 333"/>
              <a:gd name="T1" fmla="*/ 217488 h 280"/>
              <a:gd name="T2" fmla="*/ 90487 w 333"/>
              <a:gd name="T3" fmla="*/ 87312 h 280"/>
              <a:gd name="T4" fmla="*/ 198437 w 333"/>
              <a:gd name="T5" fmla="*/ 0 h 280"/>
              <a:gd name="T6" fmla="*/ 460375 w 333"/>
              <a:gd name="T7" fmla="*/ 107950 h 280"/>
              <a:gd name="T8" fmla="*/ 503237 w 333"/>
              <a:gd name="T9" fmla="*/ 239712 h 280"/>
              <a:gd name="T10" fmla="*/ 307975 w 333"/>
              <a:gd name="T11" fmla="*/ 434975 h 280"/>
              <a:gd name="T12" fmla="*/ 111125 w 333"/>
              <a:gd name="T13" fmla="*/ 412750 h 280"/>
              <a:gd name="T14" fmla="*/ 3175 w 333"/>
              <a:gd name="T15" fmla="*/ 217488 h 2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280"/>
              <a:gd name="T26" fmla="*/ 333 w 333"/>
              <a:gd name="T27" fmla="*/ 280 h 2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280">
                <a:moveTo>
                  <a:pt x="2" y="137"/>
                </a:moveTo>
                <a:cubicBezTo>
                  <a:pt x="103" y="36"/>
                  <a:pt x="0" y="151"/>
                  <a:pt x="57" y="55"/>
                </a:cubicBezTo>
                <a:cubicBezTo>
                  <a:pt x="71" y="31"/>
                  <a:pt x="104" y="14"/>
                  <a:pt x="125" y="0"/>
                </a:cubicBezTo>
                <a:cubicBezTo>
                  <a:pt x="246" y="18"/>
                  <a:pt x="206" y="13"/>
                  <a:pt x="290" y="68"/>
                </a:cubicBezTo>
                <a:cubicBezTo>
                  <a:pt x="299" y="96"/>
                  <a:pt x="333" y="127"/>
                  <a:pt x="317" y="151"/>
                </a:cubicBezTo>
                <a:cubicBezTo>
                  <a:pt x="283" y="203"/>
                  <a:pt x="245" y="240"/>
                  <a:pt x="194" y="274"/>
                </a:cubicBezTo>
                <a:cubicBezTo>
                  <a:pt x="153" y="269"/>
                  <a:pt x="107" y="280"/>
                  <a:pt x="70" y="260"/>
                </a:cubicBezTo>
                <a:cubicBezTo>
                  <a:pt x="33" y="240"/>
                  <a:pt x="15" y="176"/>
                  <a:pt x="2" y="13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0" descr="мальчик снежок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636838"/>
            <a:ext cx="24892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1" descr="ДЕВОЧКА-СНЕЖКИ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2708275"/>
            <a:ext cx="2424112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4613000" y="3456806"/>
            <a:ext cx="151996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6 + 2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4663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8</a:t>
            </a:r>
          </a:p>
        </p:txBody>
      </p:sp>
      <p:sp>
        <p:nvSpPr>
          <p:cNvPr id="12" name="Скругленный прямоугольник 11">
            <a:hlinkClick r:id="rId6" action="ppaction://hlinksldjump"/>
          </p:cNvPr>
          <p:cNvSpPr/>
          <p:nvPr/>
        </p:nvSpPr>
        <p:spPr>
          <a:xfrm>
            <a:off x="3492500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13" name="Скругленный прямоугольник 12">
            <a:hlinkClick r:id="rId6" action="ppaction://hlinksldjump"/>
          </p:cNvPr>
          <p:cNvSpPr/>
          <p:nvPr/>
        </p:nvSpPr>
        <p:spPr>
          <a:xfrm>
            <a:off x="5076825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9</a:t>
            </a:r>
          </a:p>
        </p:txBody>
      </p:sp>
      <p:sp>
        <p:nvSpPr>
          <p:cNvPr id="15" name="Стрелка вправо 14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356100" y="6453188"/>
            <a:ext cx="431800" cy="288925"/>
          </a:xfrm>
          <a:prstGeom prst="rightArrow">
            <a:avLst>
              <a:gd name="adj1" fmla="val 50000"/>
              <a:gd name="adj2" fmla="val 49817"/>
            </a:avLst>
          </a:prstGeom>
          <a:solidFill>
            <a:srgbClr val="698DFF"/>
          </a:solidFill>
          <a:ln w="25400" algn="ctr">
            <a:solidFill>
              <a:srgbClr val="376092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3338" name="Freeform 26"/>
          <p:cNvSpPr>
            <a:spLocks/>
          </p:cNvSpPr>
          <p:nvPr/>
        </p:nvSpPr>
        <p:spPr bwMode="auto">
          <a:xfrm>
            <a:off x="7164388" y="4508500"/>
            <a:ext cx="528637" cy="444500"/>
          </a:xfrm>
          <a:custGeom>
            <a:avLst/>
            <a:gdLst>
              <a:gd name="T0" fmla="*/ 3175 w 333"/>
              <a:gd name="T1" fmla="*/ 217488 h 280"/>
              <a:gd name="T2" fmla="*/ 90487 w 333"/>
              <a:gd name="T3" fmla="*/ 87312 h 280"/>
              <a:gd name="T4" fmla="*/ 198437 w 333"/>
              <a:gd name="T5" fmla="*/ 0 h 280"/>
              <a:gd name="T6" fmla="*/ 460375 w 333"/>
              <a:gd name="T7" fmla="*/ 107950 h 280"/>
              <a:gd name="T8" fmla="*/ 503237 w 333"/>
              <a:gd name="T9" fmla="*/ 239712 h 280"/>
              <a:gd name="T10" fmla="*/ 307975 w 333"/>
              <a:gd name="T11" fmla="*/ 434975 h 280"/>
              <a:gd name="T12" fmla="*/ 111125 w 333"/>
              <a:gd name="T13" fmla="*/ 412750 h 280"/>
              <a:gd name="T14" fmla="*/ 3175 w 333"/>
              <a:gd name="T15" fmla="*/ 217488 h 2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280"/>
              <a:gd name="T26" fmla="*/ 333 w 333"/>
              <a:gd name="T27" fmla="*/ 280 h 2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280">
                <a:moveTo>
                  <a:pt x="2" y="137"/>
                </a:moveTo>
                <a:cubicBezTo>
                  <a:pt x="103" y="36"/>
                  <a:pt x="0" y="151"/>
                  <a:pt x="57" y="55"/>
                </a:cubicBezTo>
                <a:cubicBezTo>
                  <a:pt x="71" y="31"/>
                  <a:pt x="104" y="14"/>
                  <a:pt x="125" y="0"/>
                </a:cubicBezTo>
                <a:cubicBezTo>
                  <a:pt x="246" y="18"/>
                  <a:pt x="206" y="13"/>
                  <a:pt x="290" y="68"/>
                </a:cubicBezTo>
                <a:cubicBezTo>
                  <a:pt x="299" y="96"/>
                  <a:pt x="333" y="127"/>
                  <a:pt x="317" y="151"/>
                </a:cubicBezTo>
                <a:cubicBezTo>
                  <a:pt x="283" y="203"/>
                  <a:pt x="245" y="240"/>
                  <a:pt x="194" y="274"/>
                </a:cubicBezTo>
                <a:cubicBezTo>
                  <a:pt x="153" y="269"/>
                  <a:pt x="107" y="280"/>
                  <a:pt x="70" y="260"/>
                </a:cubicBezTo>
                <a:cubicBezTo>
                  <a:pt x="33" y="240"/>
                  <a:pt x="15" y="176"/>
                  <a:pt x="2" y="13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9" name="Freeform 27"/>
          <p:cNvSpPr>
            <a:spLocks/>
          </p:cNvSpPr>
          <p:nvPr/>
        </p:nvSpPr>
        <p:spPr bwMode="auto">
          <a:xfrm>
            <a:off x="539750" y="4941888"/>
            <a:ext cx="528638" cy="444500"/>
          </a:xfrm>
          <a:custGeom>
            <a:avLst/>
            <a:gdLst>
              <a:gd name="T0" fmla="*/ 3175 w 333"/>
              <a:gd name="T1" fmla="*/ 217488 h 280"/>
              <a:gd name="T2" fmla="*/ 90488 w 333"/>
              <a:gd name="T3" fmla="*/ 87312 h 280"/>
              <a:gd name="T4" fmla="*/ 198438 w 333"/>
              <a:gd name="T5" fmla="*/ 0 h 280"/>
              <a:gd name="T6" fmla="*/ 460375 w 333"/>
              <a:gd name="T7" fmla="*/ 107950 h 280"/>
              <a:gd name="T8" fmla="*/ 503238 w 333"/>
              <a:gd name="T9" fmla="*/ 239712 h 280"/>
              <a:gd name="T10" fmla="*/ 307975 w 333"/>
              <a:gd name="T11" fmla="*/ 434975 h 280"/>
              <a:gd name="T12" fmla="*/ 111125 w 333"/>
              <a:gd name="T13" fmla="*/ 412750 h 280"/>
              <a:gd name="T14" fmla="*/ 3175 w 333"/>
              <a:gd name="T15" fmla="*/ 217488 h 2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280"/>
              <a:gd name="T26" fmla="*/ 333 w 333"/>
              <a:gd name="T27" fmla="*/ 280 h 2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280">
                <a:moveTo>
                  <a:pt x="2" y="137"/>
                </a:moveTo>
                <a:cubicBezTo>
                  <a:pt x="103" y="36"/>
                  <a:pt x="0" y="151"/>
                  <a:pt x="57" y="55"/>
                </a:cubicBezTo>
                <a:cubicBezTo>
                  <a:pt x="71" y="31"/>
                  <a:pt x="104" y="14"/>
                  <a:pt x="125" y="0"/>
                </a:cubicBezTo>
                <a:cubicBezTo>
                  <a:pt x="246" y="18"/>
                  <a:pt x="206" y="13"/>
                  <a:pt x="290" y="68"/>
                </a:cubicBezTo>
                <a:cubicBezTo>
                  <a:pt x="299" y="96"/>
                  <a:pt x="333" y="127"/>
                  <a:pt x="317" y="151"/>
                </a:cubicBezTo>
                <a:cubicBezTo>
                  <a:pt x="283" y="203"/>
                  <a:pt x="245" y="240"/>
                  <a:pt x="194" y="274"/>
                </a:cubicBezTo>
                <a:cubicBezTo>
                  <a:pt x="153" y="269"/>
                  <a:pt x="107" y="280"/>
                  <a:pt x="70" y="260"/>
                </a:cubicBezTo>
                <a:cubicBezTo>
                  <a:pt x="33" y="240"/>
                  <a:pt x="15" y="176"/>
                  <a:pt x="2" y="13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7 -0.05463 C 0.09462 -0.16736 0.16771 -0.28009 0.21215 -0.34676 C 0.25659 -0.41343 0.20816 -0.425 0.28837 -0.45463 C 0.36857 -0.48426 0.5776 -0.53032 0.69305 -0.52454 C 0.8085 -0.51875 0.93316 -0.43727 0.98125 -0.41968 " pathEditMode="relative" ptsTypes="aaaaA">
                                      <p:cBhvr>
                                        <p:cTn id="6" dur="1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8.14815E-6 C 0.03541 -0.04814 0.071 -0.09629 -0.03334 -0.13009 C -0.13785 -0.16388 -0.38195 -0.18356 -0.62622 -0.203 " pathEditMode="relative" ptsTypes="aaA">
                                      <p:cBhvr>
                                        <p:cTn id="27" dur="2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3338" grpId="0" animBg="1"/>
      <p:bldP spid="133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0" descr="ДЕВОЧКА-СНЕЖКИ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2708275"/>
            <a:ext cx="2424112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кругленный прямоугольник 10"/>
          <p:cNvSpPr/>
          <p:nvPr/>
        </p:nvSpPr>
        <p:spPr>
          <a:xfrm>
            <a:off x="4284663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8</a:t>
            </a:r>
          </a:p>
        </p:txBody>
      </p:sp>
      <p:sp>
        <p:nvSpPr>
          <p:cNvPr id="12" name="Скругленный прямоугольник 11">
            <a:hlinkClick r:id="rId4" action="ppaction://hlinksldjump"/>
          </p:cNvPr>
          <p:cNvSpPr/>
          <p:nvPr/>
        </p:nvSpPr>
        <p:spPr>
          <a:xfrm>
            <a:off x="3492500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13" name="Скругленный прямоугольник 12">
            <a:hlinkClick r:id="rId4" action="ppaction://hlinksldjump"/>
          </p:cNvPr>
          <p:cNvSpPr/>
          <p:nvPr/>
        </p:nvSpPr>
        <p:spPr>
          <a:xfrm>
            <a:off x="5076825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9</a:t>
            </a:r>
          </a:p>
        </p:txBody>
      </p:sp>
      <p:sp>
        <p:nvSpPr>
          <p:cNvPr id="15" name="Стрелка вправо 1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356100" y="6453188"/>
            <a:ext cx="431800" cy="288925"/>
          </a:xfrm>
          <a:prstGeom prst="rightArrow">
            <a:avLst>
              <a:gd name="adj1" fmla="val 50000"/>
              <a:gd name="adj2" fmla="val 49817"/>
            </a:avLst>
          </a:prstGeom>
          <a:solidFill>
            <a:srgbClr val="698DFF"/>
          </a:solidFill>
          <a:ln w="25400" algn="ctr">
            <a:solidFill>
              <a:srgbClr val="376092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28900" y="3385368"/>
            <a:ext cx="1519968" cy="923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6 + 2</a:t>
            </a:r>
          </a:p>
        </p:txBody>
      </p:sp>
      <p:pic>
        <p:nvPicPr>
          <p:cNvPr id="23559" name="Picture 19" descr="мальчик снежок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636838"/>
            <a:ext cx="24892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7" name="Freeform 21"/>
          <p:cNvSpPr>
            <a:spLocks/>
          </p:cNvSpPr>
          <p:nvPr/>
        </p:nvSpPr>
        <p:spPr bwMode="auto">
          <a:xfrm>
            <a:off x="7164388" y="4508500"/>
            <a:ext cx="528637" cy="444500"/>
          </a:xfrm>
          <a:custGeom>
            <a:avLst/>
            <a:gdLst>
              <a:gd name="T0" fmla="*/ 3175 w 333"/>
              <a:gd name="T1" fmla="*/ 217488 h 280"/>
              <a:gd name="T2" fmla="*/ 90487 w 333"/>
              <a:gd name="T3" fmla="*/ 87312 h 280"/>
              <a:gd name="T4" fmla="*/ 198437 w 333"/>
              <a:gd name="T5" fmla="*/ 0 h 280"/>
              <a:gd name="T6" fmla="*/ 460375 w 333"/>
              <a:gd name="T7" fmla="*/ 107950 h 280"/>
              <a:gd name="T8" fmla="*/ 503237 w 333"/>
              <a:gd name="T9" fmla="*/ 239712 h 280"/>
              <a:gd name="T10" fmla="*/ 307975 w 333"/>
              <a:gd name="T11" fmla="*/ 434975 h 280"/>
              <a:gd name="T12" fmla="*/ 111125 w 333"/>
              <a:gd name="T13" fmla="*/ 412750 h 280"/>
              <a:gd name="T14" fmla="*/ 3175 w 333"/>
              <a:gd name="T15" fmla="*/ 217488 h 2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280"/>
              <a:gd name="T26" fmla="*/ 333 w 333"/>
              <a:gd name="T27" fmla="*/ 280 h 2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280">
                <a:moveTo>
                  <a:pt x="2" y="137"/>
                </a:moveTo>
                <a:cubicBezTo>
                  <a:pt x="103" y="36"/>
                  <a:pt x="0" y="151"/>
                  <a:pt x="57" y="55"/>
                </a:cubicBezTo>
                <a:cubicBezTo>
                  <a:pt x="71" y="31"/>
                  <a:pt x="104" y="14"/>
                  <a:pt x="125" y="0"/>
                </a:cubicBezTo>
                <a:cubicBezTo>
                  <a:pt x="246" y="18"/>
                  <a:pt x="206" y="13"/>
                  <a:pt x="290" y="68"/>
                </a:cubicBezTo>
                <a:cubicBezTo>
                  <a:pt x="299" y="96"/>
                  <a:pt x="333" y="127"/>
                  <a:pt x="317" y="151"/>
                </a:cubicBezTo>
                <a:cubicBezTo>
                  <a:pt x="283" y="203"/>
                  <a:pt x="245" y="240"/>
                  <a:pt x="194" y="274"/>
                </a:cubicBezTo>
                <a:cubicBezTo>
                  <a:pt x="153" y="269"/>
                  <a:pt x="107" y="280"/>
                  <a:pt x="70" y="260"/>
                </a:cubicBezTo>
                <a:cubicBezTo>
                  <a:pt x="33" y="240"/>
                  <a:pt x="15" y="176"/>
                  <a:pt x="2" y="13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8.14815E-6 C 0.03541 -0.04814 0.071 -0.09629 -0.03334 -0.13009 C -0.13785 -0.16388 -0.38195 -0.18356 -0.62622 -0.203 " pathEditMode="relative" ptsTypes="aaA">
                                      <p:cBhvr>
                                        <p:cTn id="24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43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0" descr="мальчик снежок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636838"/>
            <a:ext cx="24892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21" descr="ДЕВОЧКА-СНЕЖКИ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2708275"/>
            <a:ext cx="2424112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521868" y="3529831"/>
            <a:ext cx="139012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8 - 6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4663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12" name="Скругленный прямоугольник 11">
            <a:hlinkClick r:id="rId6" action="ppaction://hlinksldjump"/>
          </p:cNvPr>
          <p:cNvSpPr/>
          <p:nvPr/>
        </p:nvSpPr>
        <p:spPr>
          <a:xfrm>
            <a:off x="3492500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13" name="Скругленный прямоугольник 12">
            <a:hlinkClick r:id="rId6" action="ppaction://hlinksldjump"/>
          </p:cNvPr>
          <p:cNvSpPr/>
          <p:nvPr/>
        </p:nvSpPr>
        <p:spPr>
          <a:xfrm>
            <a:off x="5076825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16" name="Стрелка вправо 15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356100" y="6453188"/>
            <a:ext cx="431800" cy="288925"/>
          </a:xfrm>
          <a:prstGeom prst="rightArrow">
            <a:avLst>
              <a:gd name="adj1" fmla="val 50000"/>
              <a:gd name="adj2" fmla="val 49817"/>
            </a:avLst>
          </a:prstGeom>
          <a:solidFill>
            <a:srgbClr val="698DFF"/>
          </a:solidFill>
          <a:ln w="25400" algn="ctr">
            <a:solidFill>
              <a:srgbClr val="376092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5382" name="Freeform 22"/>
          <p:cNvSpPr>
            <a:spLocks/>
          </p:cNvSpPr>
          <p:nvPr/>
        </p:nvSpPr>
        <p:spPr bwMode="auto">
          <a:xfrm>
            <a:off x="7164388" y="4508500"/>
            <a:ext cx="528637" cy="444500"/>
          </a:xfrm>
          <a:custGeom>
            <a:avLst/>
            <a:gdLst>
              <a:gd name="T0" fmla="*/ 3175 w 333"/>
              <a:gd name="T1" fmla="*/ 217488 h 280"/>
              <a:gd name="T2" fmla="*/ 90487 w 333"/>
              <a:gd name="T3" fmla="*/ 87312 h 280"/>
              <a:gd name="T4" fmla="*/ 198437 w 333"/>
              <a:gd name="T5" fmla="*/ 0 h 280"/>
              <a:gd name="T6" fmla="*/ 460375 w 333"/>
              <a:gd name="T7" fmla="*/ 107950 h 280"/>
              <a:gd name="T8" fmla="*/ 503237 w 333"/>
              <a:gd name="T9" fmla="*/ 239712 h 280"/>
              <a:gd name="T10" fmla="*/ 307975 w 333"/>
              <a:gd name="T11" fmla="*/ 434975 h 280"/>
              <a:gd name="T12" fmla="*/ 111125 w 333"/>
              <a:gd name="T13" fmla="*/ 412750 h 280"/>
              <a:gd name="T14" fmla="*/ 3175 w 333"/>
              <a:gd name="T15" fmla="*/ 217488 h 2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280"/>
              <a:gd name="T26" fmla="*/ 333 w 333"/>
              <a:gd name="T27" fmla="*/ 280 h 2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280">
                <a:moveTo>
                  <a:pt x="2" y="137"/>
                </a:moveTo>
                <a:cubicBezTo>
                  <a:pt x="103" y="36"/>
                  <a:pt x="0" y="151"/>
                  <a:pt x="57" y="55"/>
                </a:cubicBezTo>
                <a:cubicBezTo>
                  <a:pt x="71" y="31"/>
                  <a:pt x="104" y="14"/>
                  <a:pt x="125" y="0"/>
                </a:cubicBezTo>
                <a:cubicBezTo>
                  <a:pt x="246" y="18"/>
                  <a:pt x="206" y="13"/>
                  <a:pt x="290" y="68"/>
                </a:cubicBezTo>
                <a:cubicBezTo>
                  <a:pt x="299" y="96"/>
                  <a:pt x="333" y="127"/>
                  <a:pt x="317" y="151"/>
                </a:cubicBezTo>
                <a:cubicBezTo>
                  <a:pt x="283" y="203"/>
                  <a:pt x="245" y="240"/>
                  <a:pt x="194" y="274"/>
                </a:cubicBezTo>
                <a:cubicBezTo>
                  <a:pt x="153" y="269"/>
                  <a:pt x="107" y="280"/>
                  <a:pt x="70" y="260"/>
                </a:cubicBezTo>
                <a:cubicBezTo>
                  <a:pt x="33" y="240"/>
                  <a:pt x="15" y="176"/>
                  <a:pt x="2" y="13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4" name="Freeform 24"/>
          <p:cNvSpPr>
            <a:spLocks/>
          </p:cNvSpPr>
          <p:nvPr/>
        </p:nvSpPr>
        <p:spPr bwMode="auto">
          <a:xfrm>
            <a:off x="684213" y="4941888"/>
            <a:ext cx="528637" cy="444500"/>
          </a:xfrm>
          <a:custGeom>
            <a:avLst/>
            <a:gdLst>
              <a:gd name="T0" fmla="*/ 3175 w 333"/>
              <a:gd name="T1" fmla="*/ 217488 h 280"/>
              <a:gd name="T2" fmla="*/ 90487 w 333"/>
              <a:gd name="T3" fmla="*/ 87312 h 280"/>
              <a:gd name="T4" fmla="*/ 198437 w 333"/>
              <a:gd name="T5" fmla="*/ 0 h 280"/>
              <a:gd name="T6" fmla="*/ 460375 w 333"/>
              <a:gd name="T7" fmla="*/ 107950 h 280"/>
              <a:gd name="T8" fmla="*/ 503237 w 333"/>
              <a:gd name="T9" fmla="*/ 239712 h 280"/>
              <a:gd name="T10" fmla="*/ 307975 w 333"/>
              <a:gd name="T11" fmla="*/ 434975 h 280"/>
              <a:gd name="T12" fmla="*/ 111125 w 333"/>
              <a:gd name="T13" fmla="*/ 412750 h 280"/>
              <a:gd name="T14" fmla="*/ 3175 w 333"/>
              <a:gd name="T15" fmla="*/ 217488 h 2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280"/>
              <a:gd name="T26" fmla="*/ 333 w 333"/>
              <a:gd name="T27" fmla="*/ 280 h 2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280">
                <a:moveTo>
                  <a:pt x="2" y="137"/>
                </a:moveTo>
                <a:cubicBezTo>
                  <a:pt x="103" y="36"/>
                  <a:pt x="0" y="151"/>
                  <a:pt x="57" y="55"/>
                </a:cubicBezTo>
                <a:cubicBezTo>
                  <a:pt x="71" y="31"/>
                  <a:pt x="104" y="14"/>
                  <a:pt x="125" y="0"/>
                </a:cubicBezTo>
                <a:cubicBezTo>
                  <a:pt x="246" y="18"/>
                  <a:pt x="206" y="13"/>
                  <a:pt x="290" y="68"/>
                </a:cubicBezTo>
                <a:cubicBezTo>
                  <a:pt x="299" y="96"/>
                  <a:pt x="333" y="127"/>
                  <a:pt x="317" y="151"/>
                </a:cubicBezTo>
                <a:cubicBezTo>
                  <a:pt x="283" y="203"/>
                  <a:pt x="245" y="240"/>
                  <a:pt x="194" y="274"/>
                </a:cubicBezTo>
                <a:cubicBezTo>
                  <a:pt x="153" y="269"/>
                  <a:pt x="107" y="280"/>
                  <a:pt x="70" y="260"/>
                </a:cubicBezTo>
                <a:cubicBezTo>
                  <a:pt x="33" y="240"/>
                  <a:pt x="15" y="176"/>
                  <a:pt x="2" y="13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8.14815E-6 C -0.03577 -0.17939 -0.07136 -0.35879 -0.22604 -0.42222 C -0.38073 -0.48564 -0.81146 -0.38796 -0.92847 -0.38101 " pathEditMode="relative" ptsTypes="aaA">
                                      <p:cBhvr>
                                        <p:cTn id="6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7407E-6 C 0.05 -0.09051 0.1 -0.18102 0.19982 -0.20648 C 0.3 -0.23194 0.51719 -0.17685 0.6 -0.15254 C 0.68264 -0.12824 0.67864 -0.07731 0.69531 -0.06041 " pathEditMode="relative" ptsTypes="aaaA">
                                      <p:cBhvr>
                                        <p:cTn id="21" dur="1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5382" grpId="0" animBg="1"/>
      <p:bldP spid="1538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9" descr="мальчик снежок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636838"/>
            <a:ext cx="24892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521868" y="3745731"/>
            <a:ext cx="139012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8 - 6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4663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12" name="Скругленный прямоугольник 11">
            <a:hlinkClick r:id="rId4" action="ppaction://hlinksldjump"/>
          </p:cNvPr>
          <p:cNvSpPr/>
          <p:nvPr/>
        </p:nvSpPr>
        <p:spPr>
          <a:xfrm>
            <a:off x="3492500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13" name="Скругленный прямоугольник 12">
            <a:hlinkClick r:id="rId4" action="ppaction://hlinksldjump"/>
          </p:cNvPr>
          <p:cNvSpPr/>
          <p:nvPr/>
        </p:nvSpPr>
        <p:spPr>
          <a:xfrm>
            <a:off x="5076825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16" name="Стрелка вправо 1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356100" y="6453188"/>
            <a:ext cx="431800" cy="288925"/>
          </a:xfrm>
          <a:prstGeom prst="rightArrow">
            <a:avLst>
              <a:gd name="adj1" fmla="val 50000"/>
              <a:gd name="adj2" fmla="val 49817"/>
            </a:avLst>
          </a:prstGeom>
          <a:solidFill>
            <a:srgbClr val="698DFF"/>
          </a:solidFill>
          <a:ln w="25400" algn="ctr">
            <a:solidFill>
              <a:srgbClr val="376092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pic>
        <p:nvPicPr>
          <p:cNvPr id="25607" name="Picture 20" descr="ДЕВОЧКА-СНЕЖКИ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2708275"/>
            <a:ext cx="2424112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5" name="Freeform 21"/>
          <p:cNvSpPr>
            <a:spLocks/>
          </p:cNvSpPr>
          <p:nvPr/>
        </p:nvSpPr>
        <p:spPr bwMode="auto">
          <a:xfrm>
            <a:off x="684213" y="4941888"/>
            <a:ext cx="528637" cy="444500"/>
          </a:xfrm>
          <a:custGeom>
            <a:avLst/>
            <a:gdLst>
              <a:gd name="T0" fmla="*/ 3175 w 333"/>
              <a:gd name="T1" fmla="*/ 217488 h 280"/>
              <a:gd name="T2" fmla="*/ 90487 w 333"/>
              <a:gd name="T3" fmla="*/ 87312 h 280"/>
              <a:gd name="T4" fmla="*/ 198437 w 333"/>
              <a:gd name="T5" fmla="*/ 0 h 280"/>
              <a:gd name="T6" fmla="*/ 460375 w 333"/>
              <a:gd name="T7" fmla="*/ 107950 h 280"/>
              <a:gd name="T8" fmla="*/ 503237 w 333"/>
              <a:gd name="T9" fmla="*/ 239712 h 280"/>
              <a:gd name="T10" fmla="*/ 307975 w 333"/>
              <a:gd name="T11" fmla="*/ 434975 h 280"/>
              <a:gd name="T12" fmla="*/ 111125 w 333"/>
              <a:gd name="T13" fmla="*/ 412750 h 280"/>
              <a:gd name="T14" fmla="*/ 3175 w 333"/>
              <a:gd name="T15" fmla="*/ 217488 h 2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280"/>
              <a:gd name="T26" fmla="*/ 333 w 333"/>
              <a:gd name="T27" fmla="*/ 280 h 2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280">
                <a:moveTo>
                  <a:pt x="2" y="137"/>
                </a:moveTo>
                <a:cubicBezTo>
                  <a:pt x="103" y="36"/>
                  <a:pt x="0" y="151"/>
                  <a:pt x="57" y="55"/>
                </a:cubicBezTo>
                <a:cubicBezTo>
                  <a:pt x="71" y="31"/>
                  <a:pt x="104" y="14"/>
                  <a:pt x="125" y="0"/>
                </a:cubicBezTo>
                <a:cubicBezTo>
                  <a:pt x="246" y="18"/>
                  <a:pt x="206" y="13"/>
                  <a:pt x="290" y="68"/>
                </a:cubicBezTo>
                <a:cubicBezTo>
                  <a:pt x="299" y="96"/>
                  <a:pt x="333" y="127"/>
                  <a:pt x="317" y="151"/>
                </a:cubicBezTo>
                <a:cubicBezTo>
                  <a:pt x="283" y="203"/>
                  <a:pt x="245" y="240"/>
                  <a:pt x="194" y="274"/>
                </a:cubicBezTo>
                <a:cubicBezTo>
                  <a:pt x="153" y="269"/>
                  <a:pt x="107" y="280"/>
                  <a:pt x="70" y="260"/>
                </a:cubicBezTo>
                <a:cubicBezTo>
                  <a:pt x="33" y="240"/>
                  <a:pt x="15" y="176"/>
                  <a:pt x="2" y="13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5 -0.03565 C 0.02743 -0.10532 0.0585 -0.17477 0.17725 -0.21019 C 0.296 -0.2456 0.61979 -0.2419 0.70833 -0.24815 " pathEditMode="relative" ptsTypes="aaA">
                                      <p:cBhvr>
                                        <p:cTn id="24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640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0" descr="мальчик снежок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636838"/>
            <a:ext cx="24892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1" descr="ДЕВОЧКА-СНЕЖКИ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2708275"/>
            <a:ext cx="2424112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4755874" y="3385368"/>
            <a:ext cx="1519968" cy="923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3 + 6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76825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9</a:t>
            </a:r>
          </a:p>
        </p:txBody>
      </p:sp>
      <p:sp>
        <p:nvSpPr>
          <p:cNvPr id="15" name="Стрелка вправо 1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356100" y="6453188"/>
            <a:ext cx="431800" cy="288925"/>
          </a:xfrm>
          <a:prstGeom prst="rightArrow">
            <a:avLst>
              <a:gd name="adj1" fmla="val 50000"/>
              <a:gd name="adj2" fmla="val 49817"/>
            </a:avLst>
          </a:prstGeom>
          <a:solidFill>
            <a:srgbClr val="698DFF"/>
          </a:solidFill>
          <a:ln w="25400" algn="ctr">
            <a:solidFill>
              <a:srgbClr val="376092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7430" name="Freeform 22"/>
          <p:cNvSpPr>
            <a:spLocks/>
          </p:cNvSpPr>
          <p:nvPr/>
        </p:nvSpPr>
        <p:spPr bwMode="auto">
          <a:xfrm>
            <a:off x="7164388" y="4508500"/>
            <a:ext cx="528637" cy="444500"/>
          </a:xfrm>
          <a:custGeom>
            <a:avLst/>
            <a:gdLst>
              <a:gd name="T0" fmla="*/ 3175 w 333"/>
              <a:gd name="T1" fmla="*/ 217488 h 280"/>
              <a:gd name="T2" fmla="*/ 90487 w 333"/>
              <a:gd name="T3" fmla="*/ 87312 h 280"/>
              <a:gd name="T4" fmla="*/ 198437 w 333"/>
              <a:gd name="T5" fmla="*/ 0 h 280"/>
              <a:gd name="T6" fmla="*/ 460375 w 333"/>
              <a:gd name="T7" fmla="*/ 107950 h 280"/>
              <a:gd name="T8" fmla="*/ 503237 w 333"/>
              <a:gd name="T9" fmla="*/ 239712 h 280"/>
              <a:gd name="T10" fmla="*/ 307975 w 333"/>
              <a:gd name="T11" fmla="*/ 434975 h 280"/>
              <a:gd name="T12" fmla="*/ 111125 w 333"/>
              <a:gd name="T13" fmla="*/ 412750 h 280"/>
              <a:gd name="T14" fmla="*/ 3175 w 333"/>
              <a:gd name="T15" fmla="*/ 217488 h 2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280"/>
              <a:gd name="T26" fmla="*/ 333 w 333"/>
              <a:gd name="T27" fmla="*/ 280 h 2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280">
                <a:moveTo>
                  <a:pt x="2" y="137"/>
                </a:moveTo>
                <a:cubicBezTo>
                  <a:pt x="103" y="36"/>
                  <a:pt x="0" y="151"/>
                  <a:pt x="57" y="55"/>
                </a:cubicBezTo>
                <a:cubicBezTo>
                  <a:pt x="71" y="31"/>
                  <a:pt x="104" y="14"/>
                  <a:pt x="125" y="0"/>
                </a:cubicBezTo>
                <a:cubicBezTo>
                  <a:pt x="246" y="18"/>
                  <a:pt x="206" y="13"/>
                  <a:pt x="290" y="68"/>
                </a:cubicBezTo>
                <a:cubicBezTo>
                  <a:pt x="299" y="96"/>
                  <a:pt x="333" y="127"/>
                  <a:pt x="317" y="151"/>
                </a:cubicBezTo>
                <a:cubicBezTo>
                  <a:pt x="283" y="203"/>
                  <a:pt x="245" y="240"/>
                  <a:pt x="194" y="274"/>
                </a:cubicBezTo>
                <a:cubicBezTo>
                  <a:pt x="153" y="269"/>
                  <a:pt x="107" y="280"/>
                  <a:pt x="70" y="260"/>
                </a:cubicBezTo>
                <a:cubicBezTo>
                  <a:pt x="33" y="240"/>
                  <a:pt x="15" y="176"/>
                  <a:pt x="2" y="13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1" name="Freeform 23"/>
          <p:cNvSpPr>
            <a:spLocks/>
          </p:cNvSpPr>
          <p:nvPr/>
        </p:nvSpPr>
        <p:spPr bwMode="auto">
          <a:xfrm>
            <a:off x="684213" y="4941888"/>
            <a:ext cx="528637" cy="444500"/>
          </a:xfrm>
          <a:custGeom>
            <a:avLst/>
            <a:gdLst>
              <a:gd name="T0" fmla="*/ 3175 w 333"/>
              <a:gd name="T1" fmla="*/ 217488 h 280"/>
              <a:gd name="T2" fmla="*/ 90487 w 333"/>
              <a:gd name="T3" fmla="*/ 87312 h 280"/>
              <a:gd name="T4" fmla="*/ 198437 w 333"/>
              <a:gd name="T5" fmla="*/ 0 h 280"/>
              <a:gd name="T6" fmla="*/ 460375 w 333"/>
              <a:gd name="T7" fmla="*/ 107950 h 280"/>
              <a:gd name="T8" fmla="*/ 503237 w 333"/>
              <a:gd name="T9" fmla="*/ 239712 h 280"/>
              <a:gd name="T10" fmla="*/ 307975 w 333"/>
              <a:gd name="T11" fmla="*/ 434975 h 280"/>
              <a:gd name="T12" fmla="*/ 111125 w 333"/>
              <a:gd name="T13" fmla="*/ 412750 h 280"/>
              <a:gd name="T14" fmla="*/ 3175 w 333"/>
              <a:gd name="T15" fmla="*/ 217488 h 2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280"/>
              <a:gd name="T26" fmla="*/ 333 w 333"/>
              <a:gd name="T27" fmla="*/ 280 h 2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280">
                <a:moveTo>
                  <a:pt x="2" y="137"/>
                </a:moveTo>
                <a:cubicBezTo>
                  <a:pt x="103" y="36"/>
                  <a:pt x="0" y="151"/>
                  <a:pt x="57" y="55"/>
                </a:cubicBezTo>
                <a:cubicBezTo>
                  <a:pt x="71" y="31"/>
                  <a:pt x="104" y="14"/>
                  <a:pt x="125" y="0"/>
                </a:cubicBezTo>
                <a:cubicBezTo>
                  <a:pt x="246" y="18"/>
                  <a:pt x="206" y="13"/>
                  <a:pt x="290" y="68"/>
                </a:cubicBezTo>
                <a:cubicBezTo>
                  <a:pt x="299" y="96"/>
                  <a:pt x="333" y="127"/>
                  <a:pt x="317" y="151"/>
                </a:cubicBezTo>
                <a:cubicBezTo>
                  <a:pt x="283" y="203"/>
                  <a:pt x="245" y="240"/>
                  <a:pt x="194" y="274"/>
                </a:cubicBezTo>
                <a:cubicBezTo>
                  <a:pt x="153" y="269"/>
                  <a:pt x="107" y="280"/>
                  <a:pt x="70" y="260"/>
                </a:cubicBezTo>
                <a:cubicBezTo>
                  <a:pt x="33" y="240"/>
                  <a:pt x="15" y="176"/>
                  <a:pt x="2" y="13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Скругленный прямоугольник 11">
            <a:hlinkClick r:id="rId7" action="ppaction://hlinksldjump"/>
          </p:cNvPr>
          <p:cNvSpPr/>
          <p:nvPr/>
        </p:nvSpPr>
        <p:spPr>
          <a:xfrm>
            <a:off x="3492500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13" name="Скругленный прямоугольник 12">
            <a:hlinkClick r:id="rId7" action="ppaction://hlinksldjump"/>
          </p:cNvPr>
          <p:cNvSpPr/>
          <p:nvPr/>
        </p:nvSpPr>
        <p:spPr>
          <a:xfrm>
            <a:off x="4284663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8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85185E-6 C 0.03472 -0.04444 0.06962 -0.08889 0.11042 -0.12639 C 0.15122 -0.16389 0.18889 -0.19699 0.24444 -0.22454 C 0.30035 -0.25208 0.37135 -0.27199 0.44462 -0.2912 C 0.51788 -0.31042 0.60313 -0.32685 0.6842 -0.34028 C 0.76528 -0.3537 0.89045 -0.36667 0.9316 -0.37199 " pathEditMode="relative" ptsTypes="aaaaaA">
                                      <p:cBhvr>
                                        <p:cTn id="6" dur="10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92593E-6 C 0.00382 -0.00555 0.00781 -0.0111 -0.0158 -0.028 C -0.03941 -0.0449 -0.04948 -0.09351 -0.14201 -0.10161 C -0.23455 -0.10971 -0.40278 -0.09351 -0.57101 -0.07707 " pathEditMode="relative" ptsTypes="aaaA">
                                      <p:cBhvr>
                                        <p:cTn id="17" dur="20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5" grpId="0" animBg="1"/>
      <p:bldP spid="17430" grpId="0" animBg="1"/>
      <p:bldP spid="174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0" descr="ДЕВОЧКА-СНЕЖКИ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2708275"/>
            <a:ext cx="2424112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4684437" y="3456806"/>
            <a:ext cx="151996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3 + 6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76825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9</a:t>
            </a:r>
          </a:p>
        </p:txBody>
      </p:sp>
      <p:sp>
        <p:nvSpPr>
          <p:cNvPr id="12" name="Скругленный прямоугольник 11">
            <a:hlinkClick r:id="rId4" action="ppaction://hlinksldjump"/>
          </p:cNvPr>
          <p:cNvSpPr/>
          <p:nvPr/>
        </p:nvSpPr>
        <p:spPr>
          <a:xfrm>
            <a:off x="3492500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13" name="Скругленный прямоугольник 12">
            <a:hlinkClick r:id="rId5" action="ppaction://hlinksldjump"/>
          </p:cNvPr>
          <p:cNvSpPr/>
          <p:nvPr/>
        </p:nvSpPr>
        <p:spPr>
          <a:xfrm>
            <a:off x="4284663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8</a:t>
            </a:r>
          </a:p>
        </p:txBody>
      </p:sp>
      <p:sp>
        <p:nvSpPr>
          <p:cNvPr id="15" name="Стрелка вправо 1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427538" y="6569075"/>
            <a:ext cx="431800" cy="288925"/>
          </a:xfrm>
          <a:prstGeom prst="rightArrow">
            <a:avLst>
              <a:gd name="adj1" fmla="val 50000"/>
              <a:gd name="adj2" fmla="val 49817"/>
            </a:avLst>
          </a:prstGeom>
          <a:solidFill>
            <a:srgbClr val="698DFF"/>
          </a:solidFill>
          <a:ln w="25400" algn="ctr">
            <a:solidFill>
              <a:srgbClr val="376092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pic>
        <p:nvPicPr>
          <p:cNvPr id="27655" name="Picture 19" descr="мальчик снежок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636838"/>
            <a:ext cx="24892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53" name="Freeform 21"/>
          <p:cNvSpPr>
            <a:spLocks/>
          </p:cNvSpPr>
          <p:nvPr/>
        </p:nvSpPr>
        <p:spPr bwMode="auto">
          <a:xfrm>
            <a:off x="7164388" y="4508500"/>
            <a:ext cx="528637" cy="444500"/>
          </a:xfrm>
          <a:custGeom>
            <a:avLst/>
            <a:gdLst>
              <a:gd name="T0" fmla="*/ 3175 w 333"/>
              <a:gd name="T1" fmla="*/ 217488 h 280"/>
              <a:gd name="T2" fmla="*/ 90487 w 333"/>
              <a:gd name="T3" fmla="*/ 87312 h 280"/>
              <a:gd name="T4" fmla="*/ 198437 w 333"/>
              <a:gd name="T5" fmla="*/ 0 h 280"/>
              <a:gd name="T6" fmla="*/ 460375 w 333"/>
              <a:gd name="T7" fmla="*/ 107950 h 280"/>
              <a:gd name="T8" fmla="*/ 503237 w 333"/>
              <a:gd name="T9" fmla="*/ 239712 h 280"/>
              <a:gd name="T10" fmla="*/ 307975 w 333"/>
              <a:gd name="T11" fmla="*/ 434975 h 280"/>
              <a:gd name="T12" fmla="*/ 111125 w 333"/>
              <a:gd name="T13" fmla="*/ 412750 h 280"/>
              <a:gd name="T14" fmla="*/ 3175 w 333"/>
              <a:gd name="T15" fmla="*/ 217488 h 2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280"/>
              <a:gd name="T26" fmla="*/ 333 w 333"/>
              <a:gd name="T27" fmla="*/ 280 h 2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280">
                <a:moveTo>
                  <a:pt x="2" y="137"/>
                </a:moveTo>
                <a:cubicBezTo>
                  <a:pt x="103" y="36"/>
                  <a:pt x="0" y="151"/>
                  <a:pt x="57" y="55"/>
                </a:cubicBezTo>
                <a:cubicBezTo>
                  <a:pt x="71" y="31"/>
                  <a:pt x="104" y="14"/>
                  <a:pt x="125" y="0"/>
                </a:cubicBezTo>
                <a:cubicBezTo>
                  <a:pt x="246" y="18"/>
                  <a:pt x="206" y="13"/>
                  <a:pt x="290" y="68"/>
                </a:cubicBezTo>
                <a:cubicBezTo>
                  <a:pt x="299" y="96"/>
                  <a:pt x="333" y="127"/>
                  <a:pt x="317" y="151"/>
                </a:cubicBezTo>
                <a:cubicBezTo>
                  <a:pt x="283" y="203"/>
                  <a:pt x="245" y="240"/>
                  <a:pt x="194" y="274"/>
                </a:cubicBezTo>
                <a:cubicBezTo>
                  <a:pt x="153" y="269"/>
                  <a:pt x="107" y="280"/>
                  <a:pt x="70" y="260"/>
                </a:cubicBezTo>
                <a:cubicBezTo>
                  <a:pt x="33" y="240"/>
                  <a:pt x="15" y="176"/>
                  <a:pt x="2" y="13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0" presetClass="path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8.14815E-6 C 0.03541 -0.04814 0.071 -0.09629 -0.03334 -0.13009 C -0.13785 -0.16388 -0.38195 -0.18356 -0.62622 -0.203 " pathEditMode="relative" ptsTypes="aaA">
                                      <p:cBhvr>
                                        <p:cTn id="18" dur="2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845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0" descr="мальчик снежок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636838"/>
            <a:ext cx="24892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21" descr="ДЕВОЧКА-СНЕЖКИ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2708275"/>
            <a:ext cx="2424112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кругленный прямоугольник 10"/>
          <p:cNvSpPr/>
          <p:nvPr/>
        </p:nvSpPr>
        <p:spPr>
          <a:xfrm>
            <a:off x="4284663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12" name="Скругленный прямоугольник 11">
            <a:hlinkClick r:id="rId6" action="ppaction://hlinksldjump"/>
          </p:cNvPr>
          <p:cNvSpPr/>
          <p:nvPr/>
        </p:nvSpPr>
        <p:spPr>
          <a:xfrm>
            <a:off x="3492500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6</a:t>
            </a:r>
          </a:p>
        </p:txBody>
      </p:sp>
      <p:sp>
        <p:nvSpPr>
          <p:cNvPr id="13" name="Скругленный прямоугольник 12">
            <a:hlinkClick r:id="rId6" action="ppaction://hlinksldjump"/>
          </p:cNvPr>
          <p:cNvSpPr/>
          <p:nvPr/>
        </p:nvSpPr>
        <p:spPr>
          <a:xfrm>
            <a:off x="5076825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8</a:t>
            </a:r>
          </a:p>
        </p:txBody>
      </p:sp>
      <p:sp>
        <p:nvSpPr>
          <p:cNvPr id="16" name="Стрелка вправо 15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356100" y="6453188"/>
            <a:ext cx="431800" cy="288925"/>
          </a:xfrm>
          <a:prstGeom prst="rightArrow">
            <a:avLst>
              <a:gd name="adj1" fmla="val 50000"/>
              <a:gd name="adj2" fmla="val 49817"/>
            </a:avLst>
          </a:prstGeom>
          <a:solidFill>
            <a:srgbClr val="698DFF"/>
          </a:solidFill>
          <a:ln w="25400" algn="ctr">
            <a:solidFill>
              <a:srgbClr val="376092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8679" name="Text Box 22"/>
          <p:cNvSpPr txBox="1">
            <a:spLocks noChangeArrowheads="1"/>
          </p:cNvSpPr>
          <p:nvPr/>
        </p:nvSpPr>
        <p:spPr bwMode="auto">
          <a:xfrm>
            <a:off x="3471863" y="2873375"/>
            <a:ext cx="1531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815" name="WordArt 23"/>
          <p:cNvSpPr>
            <a:spLocks noChangeArrowheads="1" noChangeShapeType="1" noTextEdit="1"/>
          </p:cNvSpPr>
          <p:nvPr/>
        </p:nvSpPr>
        <p:spPr bwMode="auto">
          <a:xfrm>
            <a:off x="2843213" y="3860800"/>
            <a:ext cx="165735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698D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50000">
                      <a:srgbClr val="475E76"/>
                    </a:gs>
                    <a:gs pos="100000">
                      <a:srgbClr val="3366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10 - 3</a:t>
            </a:r>
          </a:p>
        </p:txBody>
      </p:sp>
      <p:sp>
        <p:nvSpPr>
          <p:cNvPr id="33816" name="Freeform 24"/>
          <p:cNvSpPr>
            <a:spLocks/>
          </p:cNvSpPr>
          <p:nvPr/>
        </p:nvSpPr>
        <p:spPr bwMode="auto">
          <a:xfrm>
            <a:off x="684213" y="4941888"/>
            <a:ext cx="528637" cy="444500"/>
          </a:xfrm>
          <a:custGeom>
            <a:avLst/>
            <a:gdLst>
              <a:gd name="T0" fmla="*/ 3175 w 333"/>
              <a:gd name="T1" fmla="*/ 217488 h 280"/>
              <a:gd name="T2" fmla="*/ 90487 w 333"/>
              <a:gd name="T3" fmla="*/ 87312 h 280"/>
              <a:gd name="T4" fmla="*/ 198437 w 333"/>
              <a:gd name="T5" fmla="*/ 0 h 280"/>
              <a:gd name="T6" fmla="*/ 460375 w 333"/>
              <a:gd name="T7" fmla="*/ 107950 h 280"/>
              <a:gd name="T8" fmla="*/ 503237 w 333"/>
              <a:gd name="T9" fmla="*/ 239712 h 280"/>
              <a:gd name="T10" fmla="*/ 307975 w 333"/>
              <a:gd name="T11" fmla="*/ 434975 h 280"/>
              <a:gd name="T12" fmla="*/ 111125 w 333"/>
              <a:gd name="T13" fmla="*/ 412750 h 280"/>
              <a:gd name="T14" fmla="*/ 3175 w 333"/>
              <a:gd name="T15" fmla="*/ 217488 h 2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280"/>
              <a:gd name="T26" fmla="*/ 333 w 333"/>
              <a:gd name="T27" fmla="*/ 280 h 2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280">
                <a:moveTo>
                  <a:pt x="2" y="137"/>
                </a:moveTo>
                <a:cubicBezTo>
                  <a:pt x="103" y="36"/>
                  <a:pt x="0" y="151"/>
                  <a:pt x="57" y="55"/>
                </a:cubicBezTo>
                <a:cubicBezTo>
                  <a:pt x="71" y="31"/>
                  <a:pt x="104" y="14"/>
                  <a:pt x="125" y="0"/>
                </a:cubicBezTo>
                <a:cubicBezTo>
                  <a:pt x="246" y="18"/>
                  <a:pt x="206" y="13"/>
                  <a:pt x="290" y="68"/>
                </a:cubicBezTo>
                <a:cubicBezTo>
                  <a:pt x="299" y="96"/>
                  <a:pt x="333" y="127"/>
                  <a:pt x="317" y="151"/>
                </a:cubicBezTo>
                <a:cubicBezTo>
                  <a:pt x="283" y="203"/>
                  <a:pt x="245" y="240"/>
                  <a:pt x="194" y="274"/>
                </a:cubicBezTo>
                <a:cubicBezTo>
                  <a:pt x="153" y="269"/>
                  <a:pt x="107" y="280"/>
                  <a:pt x="70" y="260"/>
                </a:cubicBezTo>
                <a:cubicBezTo>
                  <a:pt x="33" y="240"/>
                  <a:pt x="15" y="176"/>
                  <a:pt x="2" y="13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7" name="Freeform 25"/>
          <p:cNvSpPr>
            <a:spLocks/>
          </p:cNvSpPr>
          <p:nvPr/>
        </p:nvSpPr>
        <p:spPr bwMode="auto">
          <a:xfrm>
            <a:off x="7164388" y="4508500"/>
            <a:ext cx="528637" cy="444500"/>
          </a:xfrm>
          <a:custGeom>
            <a:avLst/>
            <a:gdLst>
              <a:gd name="T0" fmla="*/ 3175 w 333"/>
              <a:gd name="T1" fmla="*/ 217488 h 280"/>
              <a:gd name="T2" fmla="*/ 90487 w 333"/>
              <a:gd name="T3" fmla="*/ 87312 h 280"/>
              <a:gd name="T4" fmla="*/ 198437 w 333"/>
              <a:gd name="T5" fmla="*/ 0 h 280"/>
              <a:gd name="T6" fmla="*/ 460375 w 333"/>
              <a:gd name="T7" fmla="*/ 107950 h 280"/>
              <a:gd name="T8" fmla="*/ 503237 w 333"/>
              <a:gd name="T9" fmla="*/ 239712 h 280"/>
              <a:gd name="T10" fmla="*/ 307975 w 333"/>
              <a:gd name="T11" fmla="*/ 434975 h 280"/>
              <a:gd name="T12" fmla="*/ 111125 w 333"/>
              <a:gd name="T13" fmla="*/ 412750 h 280"/>
              <a:gd name="T14" fmla="*/ 3175 w 333"/>
              <a:gd name="T15" fmla="*/ 217488 h 2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280"/>
              <a:gd name="T26" fmla="*/ 333 w 333"/>
              <a:gd name="T27" fmla="*/ 280 h 2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280">
                <a:moveTo>
                  <a:pt x="2" y="137"/>
                </a:moveTo>
                <a:cubicBezTo>
                  <a:pt x="103" y="36"/>
                  <a:pt x="0" y="151"/>
                  <a:pt x="57" y="55"/>
                </a:cubicBezTo>
                <a:cubicBezTo>
                  <a:pt x="71" y="31"/>
                  <a:pt x="104" y="14"/>
                  <a:pt x="125" y="0"/>
                </a:cubicBezTo>
                <a:cubicBezTo>
                  <a:pt x="246" y="18"/>
                  <a:pt x="206" y="13"/>
                  <a:pt x="290" y="68"/>
                </a:cubicBezTo>
                <a:cubicBezTo>
                  <a:pt x="299" y="96"/>
                  <a:pt x="333" y="127"/>
                  <a:pt x="317" y="151"/>
                </a:cubicBezTo>
                <a:cubicBezTo>
                  <a:pt x="283" y="203"/>
                  <a:pt x="245" y="240"/>
                  <a:pt x="194" y="274"/>
                </a:cubicBezTo>
                <a:cubicBezTo>
                  <a:pt x="153" y="269"/>
                  <a:pt x="107" y="280"/>
                  <a:pt x="70" y="260"/>
                </a:cubicBezTo>
                <a:cubicBezTo>
                  <a:pt x="33" y="240"/>
                  <a:pt x="15" y="176"/>
                  <a:pt x="2" y="13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8.14815E-6 C -0.03577 -0.17939 -0.07136 -0.35879 -0.22604 -0.42222 C -0.38073 -0.48564 -0.81146 -0.38796 -0.92847 -0.38101 " pathEditMode="relative" ptsTypes="aaA">
                                      <p:cBhvr>
                                        <p:cTn id="6" dur="10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C 0.05 -0.09051 0.1 -0.18102 0.19982 -0.20648 C 0.3 -0.23195 0.50937 -0.16782 0.6 -0.15255 C 0.69062 -0.13727 0.72187 -0.11991 0.74392 -0.11482 C 0.76597 -0.10972 0.73454 -0.11991 0.73211 -0.1213 " pathEditMode="relative" rAng="0" ptsTypes="aaaaa">
                                      <p:cBhvr>
                                        <p:cTn id="21" dur="2000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33815" grpId="0" animBg="1"/>
      <p:bldP spid="33816" grpId="0" animBg="1"/>
      <p:bldP spid="338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0" descr="мальчик снежок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636838"/>
            <a:ext cx="24892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кругленный прямоугольник 10"/>
          <p:cNvSpPr/>
          <p:nvPr/>
        </p:nvSpPr>
        <p:spPr>
          <a:xfrm>
            <a:off x="4284663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12" name="Скругленный прямоугольник 11">
            <a:hlinkClick r:id="rId4" action="ppaction://hlinksldjump"/>
          </p:cNvPr>
          <p:cNvSpPr/>
          <p:nvPr/>
        </p:nvSpPr>
        <p:spPr>
          <a:xfrm>
            <a:off x="3492500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6</a:t>
            </a:r>
          </a:p>
        </p:txBody>
      </p:sp>
      <p:sp>
        <p:nvSpPr>
          <p:cNvPr id="13" name="Скругленный прямоугольник 12">
            <a:hlinkClick r:id="rId4" action="ppaction://hlinksldjump"/>
          </p:cNvPr>
          <p:cNvSpPr/>
          <p:nvPr/>
        </p:nvSpPr>
        <p:spPr>
          <a:xfrm>
            <a:off x="5076825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8</a:t>
            </a:r>
          </a:p>
        </p:txBody>
      </p:sp>
      <p:sp>
        <p:nvSpPr>
          <p:cNvPr id="16" name="Стрелка вправо 1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356100" y="6453188"/>
            <a:ext cx="431800" cy="288925"/>
          </a:xfrm>
          <a:prstGeom prst="rightArrow">
            <a:avLst>
              <a:gd name="adj1" fmla="val 50000"/>
              <a:gd name="adj2" fmla="val 49817"/>
            </a:avLst>
          </a:prstGeom>
          <a:solidFill>
            <a:srgbClr val="698DFF"/>
          </a:solidFill>
          <a:ln w="25400" algn="ctr">
            <a:solidFill>
              <a:srgbClr val="376092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pic>
        <p:nvPicPr>
          <p:cNvPr id="29702" name="Picture 19" descr="ДЕВОЧКА-СНЕЖКИ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2708275"/>
            <a:ext cx="2424112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7" name="WordArt 21"/>
          <p:cNvSpPr>
            <a:spLocks noChangeArrowheads="1" noChangeShapeType="1" noTextEdit="1"/>
          </p:cNvSpPr>
          <p:nvPr/>
        </p:nvSpPr>
        <p:spPr bwMode="auto">
          <a:xfrm>
            <a:off x="2843213" y="3860800"/>
            <a:ext cx="13684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50000">
                      <a:srgbClr val="475E76"/>
                    </a:gs>
                    <a:gs pos="100000">
                      <a:srgbClr val="3366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10 - 3</a:t>
            </a:r>
          </a:p>
        </p:txBody>
      </p:sp>
      <p:sp>
        <p:nvSpPr>
          <p:cNvPr id="34838" name="Freeform 22"/>
          <p:cNvSpPr>
            <a:spLocks/>
          </p:cNvSpPr>
          <p:nvPr/>
        </p:nvSpPr>
        <p:spPr bwMode="auto">
          <a:xfrm>
            <a:off x="684213" y="4941888"/>
            <a:ext cx="528637" cy="444500"/>
          </a:xfrm>
          <a:custGeom>
            <a:avLst/>
            <a:gdLst>
              <a:gd name="T0" fmla="*/ 3175 w 333"/>
              <a:gd name="T1" fmla="*/ 217488 h 280"/>
              <a:gd name="T2" fmla="*/ 90487 w 333"/>
              <a:gd name="T3" fmla="*/ 87312 h 280"/>
              <a:gd name="T4" fmla="*/ 198437 w 333"/>
              <a:gd name="T5" fmla="*/ 0 h 280"/>
              <a:gd name="T6" fmla="*/ 460375 w 333"/>
              <a:gd name="T7" fmla="*/ 107950 h 280"/>
              <a:gd name="T8" fmla="*/ 503237 w 333"/>
              <a:gd name="T9" fmla="*/ 239712 h 280"/>
              <a:gd name="T10" fmla="*/ 307975 w 333"/>
              <a:gd name="T11" fmla="*/ 434975 h 280"/>
              <a:gd name="T12" fmla="*/ 111125 w 333"/>
              <a:gd name="T13" fmla="*/ 412750 h 280"/>
              <a:gd name="T14" fmla="*/ 3175 w 333"/>
              <a:gd name="T15" fmla="*/ 217488 h 2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280"/>
              <a:gd name="T26" fmla="*/ 333 w 333"/>
              <a:gd name="T27" fmla="*/ 280 h 2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280">
                <a:moveTo>
                  <a:pt x="2" y="137"/>
                </a:moveTo>
                <a:cubicBezTo>
                  <a:pt x="103" y="36"/>
                  <a:pt x="0" y="151"/>
                  <a:pt x="57" y="55"/>
                </a:cubicBezTo>
                <a:cubicBezTo>
                  <a:pt x="71" y="31"/>
                  <a:pt x="104" y="14"/>
                  <a:pt x="125" y="0"/>
                </a:cubicBezTo>
                <a:cubicBezTo>
                  <a:pt x="246" y="18"/>
                  <a:pt x="206" y="13"/>
                  <a:pt x="290" y="68"/>
                </a:cubicBezTo>
                <a:cubicBezTo>
                  <a:pt x="299" y="96"/>
                  <a:pt x="333" y="127"/>
                  <a:pt x="317" y="151"/>
                </a:cubicBezTo>
                <a:cubicBezTo>
                  <a:pt x="283" y="203"/>
                  <a:pt x="245" y="240"/>
                  <a:pt x="194" y="274"/>
                </a:cubicBezTo>
                <a:cubicBezTo>
                  <a:pt x="153" y="269"/>
                  <a:pt x="107" y="280"/>
                  <a:pt x="70" y="260"/>
                </a:cubicBezTo>
                <a:cubicBezTo>
                  <a:pt x="33" y="240"/>
                  <a:pt x="15" y="176"/>
                  <a:pt x="2" y="13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C 0.05 -0.09051 0.1 -0.18102 0.19982 -0.20648 C 0.3 -0.23195 0.50937 -0.16782 0.6 -0.15255 C 0.69062 -0.13727 0.72187 -0.11991 0.74392 -0.11482 C 0.76597 -0.10972 0.73454 -0.11991 0.73211 -0.1213 " pathEditMode="relative" rAng="0" ptsTypes="aaaaa">
                                      <p:cBhvr>
                                        <p:cTn id="24" dur="20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00" y="-1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34837" grpId="0" animBg="1"/>
      <p:bldP spid="3483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2" descr="ДЕВОЧКА-СНЕЖКИ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2708275"/>
            <a:ext cx="2424112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20" descr="мальчик снежок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636838"/>
            <a:ext cx="24892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4898584" y="3313931"/>
            <a:ext cx="139012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9 - 4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76825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12" name="Скругленный прямоугольник 11">
            <a:hlinkClick r:id="rId6" action="ppaction://hlinksldjump"/>
          </p:cNvPr>
          <p:cNvSpPr/>
          <p:nvPr/>
        </p:nvSpPr>
        <p:spPr>
          <a:xfrm>
            <a:off x="3492500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13" name="Скругленный прямоугольник 12">
            <a:hlinkClick r:id="rId6" action="ppaction://hlinksldjump"/>
          </p:cNvPr>
          <p:cNvSpPr/>
          <p:nvPr/>
        </p:nvSpPr>
        <p:spPr>
          <a:xfrm>
            <a:off x="4284663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6</a:t>
            </a:r>
          </a:p>
        </p:txBody>
      </p:sp>
      <p:sp>
        <p:nvSpPr>
          <p:cNvPr id="15" name="Стрелка вправо 14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356100" y="6453188"/>
            <a:ext cx="431800" cy="288925"/>
          </a:xfrm>
          <a:prstGeom prst="rightArrow">
            <a:avLst>
              <a:gd name="adj1" fmla="val 50000"/>
              <a:gd name="adj2" fmla="val 49817"/>
            </a:avLst>
          </a:prstGeom>
          <a:solidFill>
            <a:srgbClr val="698DFF"/>
          </a:solidFill>
          <a:ln w="25400" algn="ctr">
            <a:solidFill>
              <a:srgbClr val="376092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1527" name="Freeform 23"/>
          <p:cNvSpPr>
            <a:spLocks/>
          </p:cNvSpPr>
          <p:nvPr/>
        </p:nvSpPr>
        <p:spPr bwMode="auto">
          <a:xfrm>
            <a:off x="539750" y="4941888"/>
            <a:ext cx="528638" cy="444500"/>
          </a:xfrm>
          <a:custGeom>
            <a:avLst/>
            <a:gdLst>
              <a:gd name="T0" fmla="*/ 3175 w 333"/>
              <a:gd name="T1" fmla="*/ 217488 h 280"/>
              <a:gd name="T2" fmla="*/ 90488 w 333"/>
              <a:gd name="T3" fmla="*/ 87312 h 280"/>
              <a:gd name="T4" fmla="*/ 198438 w 333"/>
              <a:gd name="T5" fmla="*/ 0 h 280"/>
              <a:gd name="T6" fmla="*/ 460375 w 333"/>
              <a:gd name="T7" fmla="*/ 107950 h 280"/>
              <a:gd name="T8" fmla="*/ 503238 w 333"/>
              <a:gd name="T9" fmla="*/ 239712 h 280"/>
              <a:gd name="T10" fmla="*/ 307975 w 333"/>
              <a:gd name="T11" fmla="*/ 434975 h 280"/>
              <a:gd name="T12" fmla="*/ 111125 w 333"/>
              <a:gd name="T13" fmla="*/ 412750 h 280"/>
              <a:gd name="T14" fmla="*/ 3175 w 333"/>
              <a:gd name="T15" fmla="*/ 217488 h 2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280"/>
              <a:gd name="T26" fmla="*/ 333 w 333"/>
              <a:gd name="T27" fmla="*/ 280 h 2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280">
                <a:moveTo>
                  <a:pt x="2" y="137"/>
                </a:moveTo>
                <a:cubicBezTo>
                  <a:pt x="103" y="36"/>
                  <a:pt x="0" y="151"/>
                  <a:pt x="57" y="55"/>
                </a:cubicBezTo>
                <a:cubicBezTo>
                  <a:pt x="71" y="31"/>
                  <a:pt x="104" y="14"/>
                  <a:pt x="125" y="0"/>
                </a:cubicBezTo>
                <a:cubicBezTo>
                  <a:pt x="246" y="18"/>
                  <a:pt x="206" y="13"/>
                  <a:pt x="290" y="68"/>
                </a:cubicBezTo>
                <a:cubicBezTo>
                  <a:pt x="299" y="96"/>
                  <a:pt x="333" y="127"/>
                  <a:pt x="317" y="151"/>
                </a:cubicBezTo>
                <a:cubicBezTo>
                  <a:pt x="283" y="203"/>
                  <a:pt x="245" y="240"/>
                  <a:pt x="194" y="274"/>
                </a:cubicBezTo>
                <a:cubicBezTo>
                  <a:pt x="153" y="269"/>
                  <a:pt x="107" y="280"/>
                  <a:pt x="70" y="260"/>
                </a:cubicBezTo>
                <a:cubicBezTo>
                  <a:pt x="33" y="240"/>
                  <a:pt x="15" y="176"/>
                  <a:pt x="2" y="13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8" name="Freeform 24"/>
          <p:cNvSpPr>
            <a:spLocks/>
          </p:cNvSpPr>
          <p:nvPr/>
        </p:nvSpPr>
        <p:spPr bwMode="auto">
          <a:xfrm>
            <a:off x="7380288" y="4724400"/>
            <a:ext cx="528637" cy="444500"/>
          </a:xfrm>
          <a:custGeom>
            <a:avLst/>
            <a:gdLst>
              <a:gd name="T0" fmla="*/ 3175 w 333"/>
              <a:gd name="T1" fmla="*/ 217488 h 280"/>
              <a:gd name="T2" fmla="*/ 90487 w 333"/>
              <a:gd name="T3" fmla="*/ 87312 h 280"/>
              <a:gd name="T4" fmla="*/ 198437 w 333"/>
              <a:gd name="T5" fmla="*/ 0 h 280"/>
              <a:gd name="T6" fmla="*/ 460375 w 333"/>
              <a:gd name="T7" fmla="*/ 107950 h 280"/>
              <a:gd name="T8" fmla="*/ 503237 w 333"/>
              <a:gd name="T9" fmla="*/ 239712 h 280"/>
              <a:gd name="T10" fmla="*/ 307975 w 333"/>
              <a:gd name="T11" fmla="*/ 434975 h 280"/>
              <a:gd name="T12" fmla="*/ 111125 w 333"/>
              <a:gd name="T13" fmla="*/ 412750 h 280"/>
              <a:gd name="T14" fmla="*/ 3175 w 333"/>
              <a:gd name="T15" fmla="*/ 217488 h 2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280"/>
              <a:gd name="T26" fmla="*/ 333 w 333"/>
              <a:gd name="T27" fmla="*/ 280 h 2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280">
                <a:moveTo>
                  <a:pt x="2" y="137"/>
                </a:moveTo>
                <a:cubicBezTo>
                  <a:pt x="103" y="36"/>
                  <a:pt x="0" y="151"/>
                  <a:pt x="57" y="55"/>
                </a:cubicBezTo>
                <a:cubicBezTo>
                  <a:pt x="71" y="31"/>
                  <a:pt x="104" y="14"/>
                  <a:pt x="125" y="0"/>
                </a:cubicBezTo>
                <a:cubicBezTo>
                  <a:pt x="246" y="18"/>
                  <a:pt x="206" y="13"/>
                  <a:pt x="290" y="68"/>
                </a:cubicBezTo>
                <a:cubicBezTo>
                  <a:pt x="299" y="96"/>
                  <a:pt x="333" y="127"/>
                  <a:pt x="317" y="151"/>
                </a:cubicBezTo>
                <a:cubicBezTo>
                  <a:pt x="283" y="203"/>
                  <a:pt x="245" y="240"/>
                  <a:pt x="194" y="274"/>
                </a:cubicBezTo>
                <a:cubicBezTo>
                  <a:pt x="153" y="269"/>
                  <a:pt x="107" y="280"/>
                  <a:pt x="70" y="260"/>
                </a:cubicBezTo>
                <a:cubicBezTo>
                  <a:pt x="33" y="240"/>
                  <a:pt x="15" y="176"/>
                  <a:pt x="2" y="13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7 -0.05463 C 0.09462 -0.16736 0.16771 -0.28009 0.21215 -0.34676 C 0.25659 -0.41343 0.20816 -0.425 0.28837 -0.45463 C 0.36857 -0.48426 0.5776 -0.53032 0.69305 -0.52454 C 0.8085 -0.51875 0.93316 -0.43727 0.98125 -0.41968 " pathEditMode="relative" ptsTypes="aaaaA">
                                      <p:cBhvr>
                                        <p:cTn id="6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33333E-6 C -0.00434 -0.04977 -0.00868 -0.09931 -0.04288 -0.14907 C -0.07709 -0.19884 -0.15243 -0.27454 -0.20486 -0.29838 C -0.25729 -0.32222 -0.28733 -0.32292 -0.35712 -0.29213 C -0.42691 -0.26134 -0.57934 -0.14398 -0.62379 -0.11435 " pathEditMode="relative" ptsTypes="aaaaA">
                                      <p:cBhvr>
                                        <p:cTn id="21" dur="2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21527" grpId="0" animBg="1"/>
      <p:bldP spid="215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9" descr="ДЕВОЧКА-СНЕЖКИ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2708275"/>
            <a:ext cx="2424112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2" descr="мальчик снежок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636838"/>
            <a:ext cx="24892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4898584" y="3313931"/>
            <a:ext cx="139012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9 - 4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76825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12" name="Скругленный прямоугольник 11">
            <a:hlinkClick r:id="rId5" action="ppaction://hlinksldjump"/>
          </p:cNvPr>
          <p:cNvSpPr/>
          <p:nvPr/>
        </p:nvSpPr>
        <p:spPr>
          <a:xfrm>
            <a:off x="3492500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13" name="Скругленный прямоугольник 12">
            <a:hlinkClick r:id="rId5" action="ppaction://hlinksldjump"/>
          </p:cNvPr>
          <p:cNvSpPr/>
          <p:nvPr/>
        </p:nvSpPr>
        <p:spPr>
          <a:xfrm>
            <a:off x="4284663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6</a:t>
            </a:r>
          </a:p>
        </p:txBody>
      </p:sp>
      <p:sp>
        <p:nvSpPr>
          <p:cNvPr id="15" name="Стрелка вправо 1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356100" y="6453188"/>
            <a:ext cx="431800" cy="288925"/>
          </a:xfrm>
          <a:prstGeom prst="rightArrow">
            <a:avLst>
              <a:gd name="adj1" fmla="val 50000"/>
              <a:gd name="adj2" fmla="val 49817"/>
            </a:avLst>
          </a:prstGeom>
          <a:solidFill>
            <a:srgbClr val="698DFF"/>
          </a:solidFill>
          <a:ln w="25400" algn="ctr">
            <a:solidFill>
              <a:srgbClr val="376092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31754" name="Freeform 10"/>
          <p:cNvSpPr>
            <a:spLocks/>
          </p:cNvSpPr>
          <p:nvPr/>
        </p:nvSpPr>
        <p:spPr bwMode="auto">
          <a:xfrm>
            <a:off x="7164388" y="4508500"/>
            <a:ext cx="528637" cy="444500"/>
          </a:xfrm>
          <a:custGeom>
            <a:avLst/>
            <a:gdLst>
              <a:gd name="T0" fmla="*/ 3175 w 333"/>
              <a:gd name="T1" fmla="*/ 217488 h 280"/>
              <a:gd name="T2" fmla="*/ 90487 w 333"/>
              <a:gd name="T3" fmla="*/ 87312 h 280"/>
              <a:gd name="T4" fmla="*/ 198437 w 333"/>
              <a:gd name="T5" fmla="*/ 0 h 280"/>
              <a:gd name="T6" fmla="*/ 460375 w 333"/>
              <a:gd name="T7" fmla="*/ 107950 h 280"/>
              <a:gd name="T8" fmla="*/ 503237 w 333"/>
              <a:gd name="T9" fmla="*/ 239712 h 280"/>
              <a:gd name="T10" fmla="*/ 307975 w 333"/>
              <a:gd name="T11" fmla="*/ 434975 h 280"/>
              <a:gd name="T12" fmla="*/ 111125 w 333"/>
              <a:gd name="T13" fmla="*/ 412750 h 280"/>
              <a:gd name="T14" fmla="*/ 3175 w 333"/>
              <a:gd name="T15" fmla="*/ 217488 h 2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280"/>
              <a:gd name="T26" fmla="*/ 333 w 333"/>
              <a:gd name="T27" fmla="*/ 280 h 2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280">
                <a:moveTo>
                  <a:pt x="2" y="137"/>
                </a:moveTo>
                <a:cubicBezTo>
                  <a:pt x="103" y="36"/>
                  <a:pt x="0" y="151"/>
                  <a:pt x="57" y="55"/>
                </a:cubicBezTo>
                <a:cubicBezTo>
                  <a:pt x="71" y="31"/>
                  <a:pt x="104" y="14"/>
                  <a:pt x="125" y="0"/>
                </a:cubicBezTo>
                <a:cubicBezTo>
                  <a:pt x="246" y="18"/>
                  <a:pt x="206" y="13"/>
                  <a:pt x="290" y="68"/>
                </a:cubicBezTo>
                <a:cubicBezTo>
                  <a:pt x="299" y="96"/>
                  <a:pt x="333" y="127"/>
                  <a:pt x="317" y="151"/>
                </a:cubicBezTo>
                <a:cubicBezTo>
                  <a:pt x="283" y="203"/>
                  <a:pt x="245" y="240"/>
                  <a:pt x="194" y="274"/>
                </a:cubicBezTo>
                <a:cubicBezTo>
                  <a:pt x="153" y="269"/>
                  <a:pt x="107" y="280"/>
                  <a:pt x="70" y="260"/>
                </a:cubicBezTo>
                <a:cubicBezTo>
                  <a:pt x="33" y="240"/>
                  <a:pt x="15" y="176"/>
                  <a:pt x="2" y="13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8.14815E-6 C 0.03541 -0.04814 0.071 -0.09629 -0.03334 -0.13009 C -0.13785 -0.16388 -0.38195 -0.18356 -0.62622 -0.203 " pathEditMode="relative" ptsTypes="aaA">
                                      <p:cBhvr>
                                        <p:cTn id="24" dur="2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317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7825" y="548680"/>
            <a:ext cx="356834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rgbClr val="4F81BD">
                          <a:shade val="25000"/>
                          <a:satMod val="190000"/>
                        </a:srgbClr>
                      </a:gs>
                      <a:gs pos="80000">
                        <a:srgbClr val="4F81BD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Инструкция</a:t>
            </a:r>
          </a:p>
        </p:txBody>
      </p:sp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1692275" y="1484313"/>
            <a:ext cx="5903913" cy="3444875"/>
          </a:xfrm>
          <a:prstGeom prst="rect">
            <a:avLst/>
          </a:prstGeom>
          <a:solidFill>
            <a:srgbClr val="D9E2FF">
              <a:alpha val="67058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215968"/>
                </a:solidFill>
                <a:latin typeface="Comic Sans MS" pitchFamily="66" charset="0"/>
              </a:rPr>
              <a:t>Делимся на две команды – девочки и мальчики</a:t>
            </a:r>
            <a:r>
              <a:rPr lang="ru-RU" sz="2000">
                <a:solidFill>
                  <a:srgbClr val="215968"/>
                </a:solidFill>
              </a:rPr>
              <a:t>.</a:t>
            </a:r>
          </a:p>
          <a:p>
            <a:pPr algn="ctr"/>
            <a:r>
              <a:rPr lang="ru-RU" sz="2000">
                <a:solidFill>
                  <a:srgbClr val="215968"/>
                </a:solidFill>
                <a:latin typeface="Comic Sans MS" pitchFamily="66" charset="0"/>
              </a:rPr>
              <a:t>Примеры будут появляться </a:t>
            </a:r>
          </a:p>
          <a:p>
            <a:pPr algn="ctr"/>
            <a:r>
              <a:rPr lang="ru-RU" sz="2000">
                <a:solidFill>
                  <a:srgbClr val="215968"/>
                </a:solidFill>
                <a:latin typeface="Comic Sans MS" pitchFamily="66" charset="0"/>
              </a:rPr>
              <a:t>по очереди. </a:t>
            </a:r>
          </a:p>
          <a:p>
            <a:pPr algn="ctr"/>
            <a:r>
              <a:rPr lang="ru-RU" sz="2000">
                <a:solidFill>
                  <a:srgbClr val="215968"/>
                </a:solidFill>
                <a:latin typeface="Comic Sans MS" pitchFamily="66" charset="0"/>
              </a:rPr>
              <a:t>Если ответишь правильно, попадешь </a:t>
            </a:r>
          </a:p>
          <a:p>
            <a:pPr algn="ctr"/>
            <a:r>
              <a:rPr lang="ru-RU" sz="2000">
                <a:solidFill>
                  <a:srgbClr val="215968"/>
                </a:solidFill>
                <a:latin typeface="Comic Sans MS" pitchFamily="66" charset="0"/>
              </a:rPr>
              <a:t>в игрока.</a:t>
            </a:r>
          </a:p>
          <a:p>
            <a:pPr algn="ctr"/>
            <a:r>
              <a:rPr lang="ru-RU" sz="2000">
                <a:solidFill>
                  <a:srgbClr val="215968"/>
                </a:solidFill>
                <a:latin typeface="Comic Sans MS" pitchFamily="66" charset="0"/>
              </a:rPr>
              <a:t> Если ошибаешься – ход переходит </a:t>
            </a:r>
          </a:p>
          <a:p>
            <a:pPr algn="ctr"/>
            <a:r>
              <a:rPr lang="ru-RU" sz="2000">
                <a:solidFill>
                  <a:srgbClr val="215968"/>
                </a:solidFill>
                <a:latin typeface="Comic Sans MS" pitchFamily="66" charset="0"/>
              </a:rPr>
              <a:t>к команде соперника. </a:t>
            </a:r>
          </a:p>
          <a:p>
            <a:pPr algn="ctr"/>
            <a:r>
              <a:rPr lang="ru-RU" sz="2000">
                <a:solidFill>
                  <a:srgbClr val="215968"/>
                </a:solidFill>
                <a:latin typeface="Comic Sans MS" pitchFamily="66" charset="0"/>
              </a:rPr>
              <a:t>Переход к новому примеру по синей стрелке.  </a:t>
            </a:r>
          </a:p>
          <a:p>
            <a:pPr algn="ctr"/>
            <a:r>
              <a:rPr lang="ru-RU" sz="2000">
                <a:solidFill>
                  <a:srgbClr val="215968"/>
                </a:solidFill>
                <a:latin typeface="Comic Sans MS" pitchFamily="66" charset="0"/>
              </a:rPr>
              <a:t>Удачи! </a:t>
            </a:r>
          </a:p>
          <a:p>
            <a:pPr algn="ctr"/>
            <a:endParaRPr lang="ru-RU" sz="2000">
              <a:solidFill>
                <a:srgbClr val="215968"/>
              </a:solidFill>
              <a:latin typeface="Comic Sans MS" pitchFamily="66" charset="0"/>
            </a:endParaRPr>
          </a:p>
          <a:p>
            <a:pPr algn="ctr"/>
            <a:endParaRPr lang="ru-RU" sz="2000">
              <a:solidFill>
                <a:srgbClr val="215968"/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>
            <a:hlinkClick r:id="" action="ppaction://hlinkshowjump?jump=nextslide"/>
          </p:cNvPr>
          <p:cNvSpPr/>
          <p:nvPr/>
        </p:nvSpPr>
        <p:spPr>
          <a:xfrm>
            <a:off x="3419872" y="4941168"/>
            <a:ext cx="2448272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31550" cmpd="sng">
                  <a:gradFill>
                    <a:gsLst>
                      <a:gs pos="25000">
                        <a:srgbClr val="4F81BD">
                          <a:shade val="25000"/>
                          <a:satMod val="190000"/>
                        </a:srgbClr>
                      </a:gs>
                      <a:gs pos="80000">
                        <a:srgbClr val="4F81BD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latin typeface="+mn-lt"/>
                <a:cs typeface="+mn-cs"/>
              </a:rPr>
              <a:t>Начало игры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1" descr="ДЕВОЧКА-СНЕЖКИ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2708275"/>
            <a:ext cx="2424112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20" descr="мальчик снежок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636838"/>
            <a:ext cx="24892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кругленный прямоугольник 10"/>
          <p:cNvSpPr/>
          <p:nvPr/>
        </p:nvSpPr>
        <p:spPr>
          <a:xfrm>
            <a:off x="4284663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12" name="Скругленный прямоугольник 11">
            <a:hlinkClick r:id="rId6" action="ppaction://hlinksldjump"/>
          </p:cNvPr>
          <p:cNvSpPr/>
          <p:nvPr/>
        </p:nvSpPr>
        <p:spPr>
          <a:xfrm>
            <a:off x="3492500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13" name="Скругленный прямоугольник 12">
            <a:hlinkClick r:id="rId6" action="ppaction://hlinksldjump"/>
          </p:cNvPr>
          <p:cNvSpPr/>
          <p:nvPr/>
        </p:nvSpPr>
        <p:spPr>
          <a:xfrm>
            <a:off x="5076825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16" name="Стрелка вправо 15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356100" y="6453188"/>
            <a:ext cx="431800" cy="288925"/>
          </a:xfrm>
          <a:prstGeom prst="rightArrow">
            <a:avLst>
              <a:gd name="adj1" fmla="val 50000"/>
              <a:gd name="adj2" fmla="val 49817"/>
            </a:avLst>
          </a:prstGeom>
          <a:solidFill>
            <a:srgbClr val="698DFF"/>
          </a:solidFill>
          <a:ln w="25400" algn="ctr">
            <a:solidFill>
              <a:srgbClr val="376092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86120" y="3529831"/>
            <a:ext cx="173477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10 - 8</a:t>
            </a:r>
          </a:p>
        </p:txBody>
      </p:sp>
      <p:sp>
        <p:nvSpPr>
          <p:cNvPr id="23576" name="Freeform 24"/>
          <p:cNvSpPr>
            <a:spLocks/>
          </p:cNvSpPr>
          <p:nvPr/>
        </p:nvSpPr>
        <p:spPr bwMode="auto">
          <a:xfrm>
            <a:off x="684213" y="4941888"/>
            <a:ext cx="528637" cy="444500"/>
          </a:xfrm>
          <a:custGeom>
            <a:avLst/>
            <a:gdLst>
              <a:gd name="T0" fmla="*/ 3175 w 333"/>
              <a:gd name="T1" fmla="*/ 217488 h 280"/>
              <a:gd name="T2" fmla="*/ 90487 w 333"/>
              <a:gd name="T3" fmla="*/ 87312 h 280"/>
              <a:gd name="T4" fmla="*/ 198437 w 333"/>
              <a:gd name="T5" fmla="*/ 0 h 280"/>
              <a:gd name="T6" fmla="*/ 460375 w 333"/>
              <a:gd name="T7" fmla="*/ 107950 h 280"/>
              <a:gd name="T8" fmla="*/ 503237 w 333"/>
              <a:gd name="T9" fmla="*/ 239712 h 280"/>
              <a:gd name="T10" fmla="*/ 307975 w 333"/>
              <a:gd name="T11" fmla="*/ 434975 h 280"/>
              <a:gd name="T12" fmla="*/ 111125 w 333"/>
              <a:gd name="T13" fmla="*/ 412750 h 280"/>
              <a:gd name="T14" fmla="*/ 3175 w 333"/>
              <a:gd name="T15" fmla="*/ 217488 h 2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280"/>
              <a:gd name="T26" fmla="*/ 333 w 333"/>
              <a:gd name="T27" fmla="*/ 280 h 2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280">
                <a:moveTo>
                  <a:pt x="2" y="137"/>
                </a:moveTo>
                <a:cubicBezTo>
                  <a:pt x="103" y="36"/>
                  <a:pt x="0" y="151"/>
                  <a:pt x="57" y="55"/>
                </a:cubicBezTo>
                <a:cubicBezTo>
                  <a:pt x="71" y="31"/>
                  <a:pt x="104" y="14"/>
                  <a:pt x="125" y="0"/>
                </a:cubicBezTo>
                <a:cubicBezTo>
                  <a:pt x="246" y="18"/>
                  <a:pt x="206" y="13"/>
                  <a:pt x="290" y="68"/>
                </a:cubicBezTo>
                <a:cubicBezTo>
                  <a:pt x="299" y="96"/>
                  <a:pt x="333" y="127"/>
                  <a:pt x="317" y="151"/>
                </a:cubicBezTo>
                <a:cubicBezTo>
                  <a:pt x="283" y="203"/>
                  <a:pt x="245" y="240"/>
                  <a:pt x="194" y="274"/>
                </a:cubicBezTo>
                <a:cubicBezTo>
                  <a:pt x="153" y="269"/>
                  <a:pt x="107" y="280"/>
                  <a:pt x="70" y="260"/>
                </a:cubicBezTo>
                <a:cubicBezTo>
                  <a:pt x="33" y="240"/>
                  <a:pt x="15" y="176"/>
                  <a:pt x="2" y="13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7" name="Freeform 25"/>
          <p:cNvSpPr>
            <a:spLocks/>
          </p:cNvSpPr>
          <p:nvPr/>
        </p:nvSpPr>
        <p:spPr bwMode="auto">
          <a:xfrm>
            <a:off x="7164388" y="4508500"/>
            <a:ext cx="528637" cy="444500"/>
          </a:xfrm>
          <a:custGeom>
            <a:avLst/>
            <a:gdLst>
              <a:gd name="T0" fmla="*/ 3175 w 333"/>
              <a:gd name="T1" fmla="*/ 217488 h 280"/>
              <a:gd name="T2" fmla="*/ 90487 w 333"/>
              <a:gd name="T3" fmla="*/ 87312 h 280"/>
              <a:gd name="T4" fmla="*/ 198437 w 333"/>
              <a:gd name="T5" fmla="*/ 0 h 280"/>
              <a:gd name="T6" fmla="*/ 460375 w 333"/>
              <a:gd name="T7" fmla="*/ 107950 h 280"/>
              <a:gd name="T8" fmla="*/ 503237 w 333"/>
              <a:gd name="T9" fmla="*/ 239712 h 280"/>
              <a:gd name="T10" fmla="*/ 307975 w 333"/>
              <a:gd name="T11" fmla="*/ 434975 h 280"/>
              <a:gd name="T12" fmla="*/ 111125 w 333"/>
              <a:gd name="T13" fmla="*/ 412750 h 280"/>
              <a:gd name="T14" fmla="*/ 3175 w 333"/>
              <a:gd name="T15" fmla="*/ 217488 h 2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280"/>
              <a:gd name="T26" fmla="*/ 333 w 333"/>
              <a:gd name="T27" fmla="*/ 280 h 2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280">
                <a:moveTo>
                  <a:pt x="2" y="137"/>
                </a:moveTo>
                <a:cubicBezTo>
                  <a:pt x="103" y="36"/>
                  <a:pt x="0" y="151"/>
                  <a:pt x="57" y="55"/>
                </a:cubicBezTo>
                <a:cubicBezTo>
                  <a:pt x="71" y="31"/>
                  <a:pt x="104" y="14"/>
                  <a:pt x="125" y="0"/>
                </a:cubicBezTo>
                <a:cubicBezTo>
                  <a:pt x="246" y="18"/>
                  <a:pt x="206" y="13"/>
                  <a:pt x="290" y="68"/>
                </a:cubicBezTo>
                <a:cubicBezTo>
                  <a:pt x="299" y="96"/>
                  <a:pt x="333" y="127"/>
                  <a:pt x="317" y="151"/>
                </a:cubicBezTo>
                <a:cubicBezTo>
                  <a:pt x="283" y="203"/>
                  <a:pt x="245" y="240"/>
                  <a:pt x="194" y="274"/>
                </a:cubicBezTo>
                <a:cubicBezTo>
                  <a:pt x="153" y="269"/>
                  <a:pt x="107" y="280"/>
                  <a:pt x="70" y="260"/>
                </a:cubicBezTo>
                <a:cubicBezTo>
                  <a:pt x="33" y="240"/>
                  <a:pt x="15" y="176"/>
                  <a:pt x="2" y="13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C 0.05 -0.09051 0.09861 -0.14769 0.19982 -0.20648 C 0.30104 -0.26528 0.48073 -0.33264 0.60694 -0.35301 C 0.73316 -0.37338 0.87309 -0.33958 0.95677 -0.32847 C 1.04027 -0.31736 1.07777 -0.29514 1.10954 -0.28634 " pathEditMode="relative" rAng="0" ptsTypes="aaaaa">
                                      <p:cBhvr>
                                        <p:cTn id="11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500" y="-187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5.55556E-6 C -0.06493 -0.05069 -0.12987 -0.10115 -0.229 -0.11573 C -0.32813 -0.13031 -0.53386 -0.09235 -0.5948 -0.08772 " pathEditMode="relative" ptsTypes="aaA">
                                      <p:cBhvr>
                                        <p:cTn id="32" dur="2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23576" grpId="0" animBg="1"/>
      <p:bldP spid="2357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19" descr="мальчик снежок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636838"/>
            <a:ext cx="24892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кругленный прямоугольник 10"/>
          <p:cNvSpPr/>
          <p:nvPr/>
        </p:nvSpPr>
        <p:spPr>
          <a:xfrm>
            <a:off x="4284663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12" name="Скругленный прямоугольник 11">
            <a:hlinkClick r:id="rId4" action="ppaction://hlinksldjump"/>
          </p:cNvPr>
          <p:cNvSpPr/>
          <p:nvPr/>
        </p:nvSpPr>
        <p:spPr>
          <a:xfrm>
            <a:off x="3492500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13" name="Скругленный прямоугольник 12">
            <a:hlinkClick r:id="rId4" action="ppaction://hlinksldjump"/>
          </p:cNvPr>
          <p:cNvSpPr/>
          <p:nvPr/>
        </p:nvSpPr>
        <p:spPr>
          <a:xfrm>
            <a:off x="5076825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16" name="Стрелка вправо 1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356100" y="6453188"/>
            <a:ext cx="431800" cy="288925"/>
          </a:xfrm>
          <a:prstGeom prst="rightArrow">
            <a:avLst>
              <a:gd name="adj1" fmla="val 50000"/>
              <a:gd name="adj2" fmla="val 49817"/>
            </a:avLst>
          </a:prstGeom>
          <a:solidFill>
            <a:srgbClr val="698DFF"/>
          </a:solidFill>
          <a:ln w="25400" algn="ctr">
            <a:solidFill>
              <a:srgbClr val="376092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90039" y="3456806"/>
            <a:ext cx="158088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10 -8</a:t>
            </a:r>
          </a:p>
        </p:txBody>
      </p:sp>
      <p:pic>
        <p:nvPicPr>
          <p:cNvPr id="33799" name="Picture 20" descr="ДЕВОЧКА-СНЕЖКИ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2708275"/>
            <a:ext cx="2424112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7" name="Freeform 21"/>
          <p:cNvSpPr>
            <a:spLocks/>
          </p:cNvSpPr>
          <p:nvPr/>
        </p:nvSpPr>
        <p:spPr bwMode="auto">
          <a:xfrm>
            <a:off x="684213" y="4941888"/>
            <a:ext cx="528637" cy="444500"/>
          </a:xfrm>
          <a:custGeom>
            <a:avLst/>
            <a:gdLst>
              <a:gd name="T0" fmla="*/ 3175 w 333"/>
              <a:gd name="T1" fmla="*/ 217488 h 280"/>
              <a:gd name="T2" fmla="*/ 90487 w 333"/>
              <a:gd name="T3" fmla="*/ 87312 h 280"/>
              <a:gd name="T4" fmla="*/ 198437 w 333"/>
              <a:gd name="T5" fmla="*/ 0 h 280"/>
              <a:gd name="T6" fmla="*/ 460375 w 333"/>
              <a:gd name="T7" fmla="*/ 107950 h 280"/>
              <a:gd name="T8" fmla="*/ 503237 w 333"/>
              <a:gd name="T9" fmla="*/ 239712 h 280"/>
              <a:gd name="T10" fmla="*/ 307975 w 333"/>
              <a:gd name="T11" fmla="*/ 434975 h 280"/>
              <a:gd name="T12" fmla="*/ 111125 w 333"/>
              <a:gd name="T13" fmla="*/ 412750 h 280"/>
              <a:gd name="T14" fmla="*/ 3175 w 333"/>
              <a:gd name="T15" fmla="*/ 217488 h 2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280"/>
              <a:gd name="T26" fmla="*/ 333 w 333"/>
              <a:gd name="T27" fmla="*/ 280 h 2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280">
                <a:moveTo>
                  <a:pt x="2" y="137"/>
                </a:moveTo>
                <a:cubicBezTo>
                  <a:pt x="103" y="36"/>
                  <a:pt x="0" y="151"/>
                  <a:pt x="57" y="55"/>
                </a:cubicBezTo>
                <a:cubicBezTo>
                  <a:pt x="71" y="31"/>
                  <a:pt x="104" y="14"/>
                  <a:pt x="125" y="0"/>
                </a:cubicBezTo>
                <a:cubicBezTo>
                  <a:pt x="246" y="18"/>
                  <a:pt x="206" y="13"/>
                  <a:pt x="290" y="68"/>
                </a:cubicBezTo>
                <a:cubicBezTo>
                  <a:pt x="299" y="96"/>
                  <a:pt x="333" y="127"/>
                  <a:pt x="317" y="151"/>
                </a:cubicBezTo>
                <a:cubicBezTo>
                  <a:pt x="283" y="203"/>
                  <a:pt x="245" y="240"/>
                  <a:pt x="194" y="274"/>
                </a:cubicBezTo>
                <a:cubicBezTo>
                  <a:pt x="153" y="269"/>
                  <a:pt x="107" y="280"/>
                  <a:pt x="70" y="260"/>
                </a:cubicBezTo>
                <a:cubicBezTo>
                  <a:pt x="33" y="240"/>
                  <a:pt x="15" y="176"/>
                  <a:pt x="2" y="13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C 0.05 -0.09051 0.1 -0.18102 0.19982 -0.20648 C 0.3 -0.23195 0.50937 -0.16782 0.6 -0.15255 C 0.69062 -0.13727 0.72187 -0.11991 0.74392 -0.11482 C 0.76597 -0.10972 0.73454 -0.11991 0.73211 -0.1213 " pathEditMode="relative" rAng="0" ptsTypes="aaaaa">
                                      <p:cBhvr>
                                        <p:cTn id="24" dur="20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00" y="-1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2459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1" descr="ДЕВОЧКА-СНЕЖКИ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2708275"/>
            <a:ext cx="2424112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20" descr="мальчик снежок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636838"/>
            <a:ext cx="24892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4754122" y="3313931"/>
            <a:ext cx="139012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6 - 2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4663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12" name="Скругленный прямоугольник 11">
            <a:hlinkClick r:id="rId6" action="ppaction://hlinksldjump"/>
          </p:cNvPr>
          <p:cNvSpPr/>
          <p:nvPr/>
        </p:nvSpPr>
        <p:spPr>
          <a:xfrm>
            <a:off x="3492500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13" name="Скругленный прямоугольник 12">
            <a:hlinkClick r:id="rId6" action="ppaction://hlinksldjump"/>
          </p:cNvPr>
          <p:cNvSpPr/>
          <p:nvPr/>
        </p:nvSpPr>
        <p:spPr>
          <a:xfrm>
            <a:off x="5076825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15" name="Стрелка вправо 14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356100" y="6453188"/>
            <a:ext cx="431800" cy="288925"/>
          </a:xfrm>
          <a:prstGeom prst="rightArrow">
            <a:avLst>
              <a:gd name="adj1" fmla="val 50000"/>
              <a:gd name="adj2" fmla="val 49817"/>
            </a:avLst>
          </a:prstGeom>
          <a:solidFill>
            <a:srgbClr val="698DFF"/>
          </a:solidFill>
          <a:ln w="25400" algn="ctr">
            <a:solidFill>
              <a:srgbClr val="376092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5622" name="Freeform 22"/>
          <p:cNvSpPr>
            <a:spLocks/>
          </p:cNvSpPr>
          <p:nvPr/>
        </p:nvSpPr>
        <p:spPr bwMode="auto">
          <a:xfrm>
            <a:off x="539750" y="4941888"/>
            <a:ext cx="528638" cy="444500"/>
          </a:xfrm>
          <a:custGeom>
            <a:avLst/>
            <a:gdLst>
              <a:gd name="T0" fmla="*/ 3175 w 333"/>
              <a:gd name="T1" fmla="*/ 217488 h 280"/>
              <a:gd name="T2" fmla="*/ 90488 w 333"/>
              <a:gd name="T3" fmla="*/ 87312 h 280"/>
              <a:gd name="T4" fmla="*/ 198438 w 333"/>
              <a:gd name="T5" fmla="*/ 0 h 280"/>
              <a:gd name="T6" fmla="*/ 460375 w 333"/>
              <a:gd name="T7" fmla="*/ 107950 h 280"/>
              <a:gd name="T8" fmla="*/ 503238 w 333"/>
              <a:gd name="T9" fmla="*/ 239712 h 280"/>
              <a:gd name="T10" fmla="*/ 307975 w 333"/>
              <a:gd name="T11" fmla="*/ 434975 h 280"/>
              <a:gd name="T12" fmla="*/ 111125 w 333"/>
              <a:gd name="T13" fmla="*/ 412750 h 280"/>
              <a:gd name="T14" fmla="*/ 3175 w 333"/>
              <a:gd name="T15" fmla="*/ 217488 h 2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280"/>
              <a:gd name="T26" fmla="*/ 333 w 333"/>
              <a:gd name="T27" fmla="*/ 280 h 2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280">
                <a:moveTo>
                  <a:pt x="2" y="137"/>
                </a:moveTo>
                <a:cubicBezTo>
                  <a:pt x="103" y="36"/>
                  <a:pt x="0" y="151"/>
                  <a:pt x="57" y="55"/>
                </a:cubicBezTo>
                <a:cubicBezTo>
                  <a:pt x="71" y="31"/>
                  <a:pt x="104" y="14"/>
                  <a:pt x="125" y="0"/>
                </a:cubicBezTo>
                <a:cubicBezTo>
                  <a:pt x="246" y="18"/>
                  <a:pt x="206" y="13"/>
                  <a:pt x="290" y="68"/>
                </a:cubicBezTo>
                <a:cubicBezTo>
                  <a:pt x="299" y="96"/>
                  <a:pt x="333" y="127"/>
                  <a:pt x="317" y="151"/>
                </a:cubicBezTo>
                <a:cubicBezTo>
                  <a:pt x="283" y="203"/>
                  <a:pt x="245" y="240"/>
                  <a:pt x="194" y="274"/>
                </a:cubicBezTo>
                <a:cubicBezTo>
                  <a:pt x="153" y="269"/>
                  <a:pt x="107" y="280"/>
                  <a:pt x="70" y="260"/>
                </a:cubicBezTo>
                <a:cubicBezTo>
                  <a:pt x="33" y="240"/>
                  <a:pt x="15" y="176"/>
                  <a:pt x="2" y="13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3" name="Freeform 23"/>
          <p:cNvSpPr>
            <a:spLocks/>
          </p:cNvSpPr>
          <p:nvPr/>
        </p:nvSpPr>
        <p:spPr bwMode="auto">
          <a:xfrm>
            <a:off x="7380288" y="4724400"/>
            <a:ext cx="528637" cy="444500"/>
          </a:xfrm>
          <a:custGeom>
            <a:avLst/>
            <a:gdLst>
              <a:gd name="T0" fmla="*/ 3175 w 333"/>
              <a:gd name="T1" fmla="*/ 217488 h 280"/>
              <a:gd name="T2" fmla="*/ 90487 w 333"/>
              <a:gd name="T3" fmla="*/ 87312 h 280"/>
              <a:gd name="T4" fmla="*/ 198437 w 333"/>
              <a:gd name="T5" fmla="*/ 0 h 280"/>
              <a:gd name="T6" fmla="*/ 460375 w 333"/>
              <a:gd name="T7" fmla="*/ 107950 h 280"/>
              <a:gd name="T8" fmla="*/ 503237 w 333"/>
              <a:gd name="T9" fmla="*/ 239712 h 280"/>
              <a:gd name="T10" fmla="*/ 307975 w 333"/>
              <a:gd name="T11" fmla="*/ 434975 h 280"/>
              <a:gd name="T12" fmla="*/ 111125 w 333"/>
              <a:gd name="T13" fmla="*/ 412750 h 280"/>
              <a:gd name="T14" fmla="*/ 3175 w 333"/>
              <a:gd name="T15" fmla="*/ 217488 h 2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280"/>
              <a:gd name="T26" fmla="*/ 333 w 333"/>
              <a:gd name="T27" fmla="*/ 280 h 2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280">
                <a:moveTo>
                  <a:pt x="2" y="137"/>
                </a:moveTo>
                <a:cubicBezTo>
                  <a:pt x="103" y="36"/>
                  <a:pt x="0" y="151"/>
                  <a:pt x="57" y="55"/>
                </a:cubicBezTo>
                <a:cubicBezTo>
                  <a:pt x="71" y="31"/>
                  <a:pt x="104" y="14"/>
                  <a:pt x="125" y="0"/>
                </a:cubicBezTo>
                <a:cubicBezTo>
                  <a:pt x="246" y="18"/>
                  <a:pt x="206" y="13"/>
                  <a:pt x="290" y="68"/>
                </a:cubicBezTo>
                <a:cubicBezTo>
                  <a:pt x="299" y="96"/>
                  <a:pt x="333" y="127"/>
                  <a:pt x="317" y="151"/>
                </a:cubicBezTo>
                <a:cubicBezTo>
                  <a:pt x="283" y="203"/>
                  <a:pt x="245" y="240"/>
                  <a:pt x="194" y="274"/>
                </a:cubicBezTo>
                <a:cubicBezTo>
                  <a:pt x="153" y="269"/>
                  <a:pt x="107" y="280"/>
                  <a:pt x="70" y="260"/>
                </a:cubicBezTo>
                <a:cubicBezTo>
                  <a:pt x="33" y="240"/>
                  <a:pt x="15" y="176"/>
                  <a:pt x="2" y="13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7 -0.05463 C 0.05104 -0.10278 0.14757 -0.27593 0.19791 -0.34352 C 0.24826 -0.41111 0.24166 -0.43079 0.32413 -0.46088 C 0.40659 -0.49097 0.5835 -0.53148 0.69305 -0.52454 C 0.8026 -0.51759 0.93316 -0.43727 0.98125 -0.41968 " pathEditMode="relative" rAng="0" ptsTypes="aaaaa">
                                      <p:cBhvr>
                                        <p:cTn id="11" dur="10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00" y="-23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33333E-6 C -0.00434 -0.04977 -0.00868 -0.09931 -0.04288 -0.14907 C -0.07709 -0.19884 -0.15243 -0.27454 -0.20486 -0.29838 C -0.25729 -0.32222 -0.28733 -0.32292 -0.35712 -0.29213 C -0.42691 -0.26134 -0.57934 -0.14398 -0.62379 -0.11435 " pathEditMode="relative" ptsTypes="aaaaA">
                                      <p:cBhvr>
                                        <p:cTn id="32" dur="20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25622" grpId="0" animBg="1"/>
      <p:bldP spid="256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0" descr="ДЕВОЧКА-СНЕЖКИ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2708275"/>
            <a:ext cx="2424112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кругленный прямоугольник 10"/>
          <p:cNvSpPr/>
          <p:nvPr/>
        </p:nvSpPr>
        <p:spPr>
          <a:xfrm>
            <a:off x="4284663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12" name="Скругленный прямоугольник 11">
            <a:hlinkClick r:id="rId4" action="ppaction://hlinksldjump"/>
          </p:cNvPr>
          <p:cNvSpPr/>
          <p:nvPr/>
        </p:nvSpPr>
        <p:spPr>
          <a:xfrm>
            <a:off x="3492500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13" name="Скругленный прямоугольник 12">
            <a:hlinkClick r:id="rId4" action="ppaction://hlinksldjump"/>
          </p:cNvPr>
          <p:cNvSpPr/>
          <p:nvPr/>
        </p:nvSpPr>
        <p:spPr>
          <a:xfrm>
            <a:off x="5076825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15" name="Стрелка вправо 1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356100" y="6453188"/>
            <a:ext cx="431800" cy="288925"/>
          </a:xfrm>
          <a:prstGeom prst="rightArrow">
            <a:avLst>
              <a:gd name="adj1" fmla="val 50000"/>
              <a:gd name="adj2" fmla="val 49817"/>
            </a:avLst>
          </a:prstGeom>
          <a:solidFill>
            <a:srgbClr val="698DFF"/>
          </a:solidFill>
          <a:ln w="25400" algn="ctr">
            <a:solidFill>
              <a:srgbClr val="376092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98584" y="3313931"/>
            <a:ext cx="139012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6 - 2</a:t>
            </a:r>
          </a:p>
        </p:txBody>
      </p:sp>
      <p:pic>
        <p:nvPicPr>
          <p:cNvPr id="35847" name="Picture 19" descr="мальчик снежок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636838"/>
            <a:ext cx="24892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5" name="Freeform 21"/>
          <p:cNvSpPr>
            <a:spLocks/>
          </p:cNvSpPr>
          <p:nvPr/>
        </p:nvSpPr>
        <p:spPr bwMode="auto">
          <a:xfrm>
            <a:off x="7164388" y="4508500"/>
            <a:ext cx="528637" cy="444500"/>
          </a:xfrm>
          <a:custGeom>
            <a:avLst/>
            <a:gdLst>
              <a:gd name="T0" fmla="*/ 3175 w 333"/>
              <a:gd name="T1" fmla="*/ 217488 h 280"/>
              <a:gd name="T2" fmla="*/ 90487 w 333"/>
              <a:gd name="T3" fmla="*/ 87312 h 280"/>
              <a:gd name="T4" fmla="*/ 198437 w 333"/>
              <a:gd name="T5" fmla="*/ 0 h 280"/>
              <a:gd name="T6" fmla="*/ 460375 w 333"/>
              <a:gd name="T7" fmla="*/ 107950 h 280"/>
              <a:gd name="T8" fmla="*/ 503237 w 333"/>
              <a:gd name="T9" fmla="*/ 239712 h 280"/>
              <a:gd name="T10" fmla="*/ 307975 w 333"/>
              <a:gd name="T11" fmla="*/ 434975 h 280"/>
              <a:gd name="T12" fmla="*/ 111125 w 333"/>
              <a:gd name="T13" fmla="*/ 412750 h 280"/>
              <a:gd name="T14" fmla="*/ 3175 w 333"/>
              <a:gd name="T15" fmla="*/ 217488 h 2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280"/>
              <a:gd name="T26" fmla="*/ 333 w 333"/>
              <a:gd name="T27" fmla="*/ 280 h 2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280">
                <a:moveTo>
                  <a:pt x="2" y="137"/>
                </a:moveTo>
                <a:cubicBezTo>
                  <a:pt x="103" y="36"/>
                  <a:pt x="0" y="151"/>
                  <a:pt x="57" y="55"/>
                </a:cubicBezTo>
                <a:cubicBezTo>
                  <a:pt x="71" y="31"/>
                  <a:pt x="104" y="14"/>
                  <a:pt x="125" y="0"/>
                </a:cubicBezTo>
                <a:cubicBezTo>
                  <a:pt x="246" y="18"/>
                  <a:pt x="206" y="13"/>
                  <a:pt x="290" y="68"/>
                </a:cubicBezTo>
                <a:cubicBezTo>
                  <a:pt x="299" y="96"/>
                  <a:pt x="333" y="127"/>
                  <a:pt x="317" y="151"/>
                </a:cubicBezTo>
                <a:cubicBezTo>
                  <a:pt x="283" y="203"/>
                  <a:pt x="245" y="240"/>
                  <a:pt x="194" y="274"/>
                </a:cubicBezTo>
                <a:cubicBezTo>
                  <a:pt x="153" y="269"/>
                  <a:pt x="107" y="280"/>
                  <a:pt x="70" y="260"/>
                </a:cubicBezTo>
                <a:cubicBezTo>
                  <a:pt x="33" y="240"/>
                  <a:pt x="15" y="176"/>
                  <a:pt x="2" y="13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6 C -0.06372 -0.05393 -0.12726 -0.10786 -0.22847 -0.11735 C -0.32969 -0.12684 -0.5441 -0.06712 -0.60712 -0.05717 " pathEditMode="relative" ptsTypes="aaA">
                                      <p:cBhvr>
                                        <p:cTn id="24" dur="10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2664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WordArt 16"/>
          <p:cNvSpPr>
            <a:spLocks noChangeArrowheads="1" noChangeShapeType="1" noTextEdit="1"/>
          </p:cNvSpPr>
          <p:nvPr/>
        </p:nvSpPr>
        <p:spPr bwMode="auto">
          <a:xfrm>
            <a:off x="1763713" y="2997200"/>
            <a:ext cx="5472112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698DFF"/>
                </a:solidFill>
                <a:latin typeface="Arial"/>
                <a:cs typeface="Arial"/>
              </a:rPr>
              <a:t>КОНЕЦ ИГРЫ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Прямоугольник 4"/>
          <p:cNvSpPr>
            <a:spLocks noChangeArrowheads="1"/>
          </p:cNvSpPr>
          <p:nvPr/>
        </p:nvSpPr>
        <p:spPr bwMode="auto">
          <a:xfrm>
            <a:off x="2555875" y="4724400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2"/>
              </a:rPr>
              <a:t>http://www.stranamam.ru/post/2184026/</a:t>
            </a:r>
            <a:r>
              <a:rPr lang="ru-RU"/>
              <a:t> </a:t>
            </a:r>
            <a:r>
              <a:rPr lang="ru-RU">
                <a:latin typeface="Calibri" pitchFamily="34" charset="0"/>
              </a:rPr>
              <a:t>дети</a:t>
            </a:r>
          </a:p>
        </p:txBody>
      </p:sp>
      <p:sp>
        <p:nvSpPr>
          <p:cNvPr id="37890" name="Прямоугольник 13"/>
          <p:cNvSpPr>
            <a:spLocks noChangeArrowheads="1"/>
          </p:cNvSpPr>
          <p:nvPr/>
        </p:nvSpPr>
        <p:spPr bwMode="auto">
          <a:xfrm>
            <a:off x="2700338" y="3141663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3"/>
              </a:rPr>
              <a:t>http://images.rambler.ru/srch?query=%D03</a:t>
            </a:r>
            <a:r>
              <a:rPr lang="ru-RU">
                <a:latin typeface="Calibri" pitchFamily="34" charset="0"/>
              </a:rPr>
              <a:t>фон</a:t>
            </a:r>
          </a:p>
        </p:txBody>
      </p:sp>
      <p:pic>
        <p:nvPicPr>
          <p:cNvPr id="37891" name="Picture 13" descr="фон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2060575"/>
            <a:ext cx="1655763" cy="1511300"/>
          </a:xfrm>
          <a:prstGeom prst="rect">
            <a:avLst/>
          </a:prstGeom>
          <a:noFill/>
          <a:ln w="9525">
            <a:solidFill>
              <a:srgbClr val="3366FF"/>
            </a:solidFill>
            <a:miter lim="800000"/>
            <a:headEnd/>
            <a:tailEnd/>
          </a:ln>
        </p:spPr>
      </p:pic>
      <p:pic>
        <p:nvPicPr>
          <p:cNvPr id="37892" name="Picture 14" descr="Копия royalty-free-snowball-fight-clipart-illustration-43467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213" y="3933825"/>
            <a:ext cx="1698625" cy="1784350"/>
          </a:xfrm>
          <a:prstGeom prst="rect">
            <a:avLst/>
          </a:prstGeom>
          <a:noFill/>
          <a:ln w="9525">
            <a:solidFill>
              <a:srgbClr val="3366FF"/>
            </a:solidFill>
            <a:miter lim="800000"/>
            <a:headEnd/>
            <a:tailEnd/>
          </a:ln>
        </p:spPr>
      </p:pic>
      <p:sp>
        <p:nvSpPr>
          <p:cNvPr id="37893" name="WordArt 15"/>
          <p:cNvSpPr>
            <a:spLocks noChangeArrowheads="1" noChangeShapeType="1" noTextEdit="1"/>
          </p:cNvSpPr>
          <p:nvPr/>
        </p:nvSpPr>
        <p:spPr bwMode="auto">
          <a:xfrm>
            <a:off x="2771775" y="836613"/>
            <a:ext cx="3455988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3366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Источники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971775" y="3240906"/>
            <a:ext cx="151996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3 + 5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4663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8</a:t>
            </a:r>
          </a:p>
        </p:txBody>
      </p:sp>
      <p:sp>
        <p:nvSpPr>
          <p:cNvPr id="12" name="Скругленный прямоугольник 11">
            <a:hlinkClick r:id="rId3" action="ppaction://hlinksldjump"/>
          </p:cNvPr>
          <p:cNvSpPr/>
          <p:nvPr/>
        </p:nvSpPr>
        <p:spPr>
          <a:xfrm>
            <a:off x="3492500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7            </a:t>
            </a:r>
          </a:p>
        </p:txBody>
      </p:sp>
      <p:sp>
        <p:nvSpPr>
          <p:cNvPr id="13" name="Скругленный прямоугольник 12">
            <a:hlinkClick r:id="rId3" action="ppaction://hlinksldjump"/>
          </p:cNvPr>
          <p:cNvSpPr/>
          <p:nvPr/>
        </p:nvSpPr>
        <p:spPr>
          <a:xfrm>
            <a:off x="5076825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9</a:t>
            </a:r>
          </a:p>
        </p:txBody>
      </p:sp>
      <p:sp>
        <p:nvSpPr>
          <p:cNvPr id="15" name="Стрелка вправо 1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356100" y="6453188"/>
            <a:ext cx="431800" cy="288925"/>
          </a:xfrm>
          <a:prstGeom prst="rightArrow">
            <a:avLst>
              <a:gd name="adj1" fmla="val 50000"/>
              <a:gd name="adj2" fmla="val 49817"/>
            </a:avLst>
          </a:prstGeom>
          <a:solidFill>
            <a:srgbClr val="698DFF"/>
          </a:solidFill>
          <a:ln w="25400" algn="ctr">
            <a:solidFill>
              <a:srgbClr val="376092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pic>
        <p:nvPicPr>
          <p:cNvPr id="15366" name="Picture 20" descr="ДЕВОЧКА-СНЕЖКИ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2708275"/>
            <a:ext cx="2424112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26" descr="мальчик снежок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636838"/>
            <a:ext cx="24892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8" name="Freeform 24"/>
          <p:cNvSpPr>
            <a:spLocks/>
          </p:cNvSpPr>
          <p:nvPr/>
        </p:nvSpPr>
        <p:spPr bwMode="auto">
          <a:xfrm>
            <a:off x="7164388" y="4508500"/>
            <a:ext cx="528637" cy="444500"/>
          </a:xfrm>
          <a:custGeom>
            <a:avLst/>
            <a:gdLst>
              <a:gd name="T0" fmla="*/ 3175 w 333"/>
              <a:gd name="T1" fmla="*/ 217488 h 280"/>
              <a:gd name="T2" fmla="*/ 90487 w 333"/>
              <a:gd name="T3" fmla="*/ 87312 h 280"/>
              <a:gd name="T4" fmla="*/ 198437 w 333"/>
              <a:gd name="T5" fmla="*/ 0 h 280"/>
              <a:gd name="T6" fmla="*/ 460375 w 333"/>
              <a:gd name="T7" fmla="*/ 107950 h 280"/>
              <a:gd name="T8" fmla="*/ 503237 w 333"/>
              <a:gd name="T9" fmla="*/ 239712 h 280"/>
              <a:gd name="T10" fmla="*/ 307975 w 333"/>
              <a:gd name="T11" fmla="*/ 434975 h 280"/>
              <a:gd name="T12" fmla="*/ 111125 w 333"/>
              <a:gd name="T13" fmla="*/ 412750 h 280"/>
              <a:gd name="T14" fmla="*/ 3175 w 333"/>
              <a:gd name="T15" fmla="*/ 217488 h 2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280"/>
              <a:gd name="T26" fmla="*/ 333 w 333"/>
              <a:gd name="T27" fmla="*/ 280 h 2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280">
                <a:moveTo>
                  <a:pt x="2" y="137"/>
                </a:moveTo>
                <a:cubicBezTo>
                  <a:pt x="103" y="36"/>
                  <a:pt x="0" y="151"/>
                  <a:pt x="57" y="55"/>
                </a:cubicBezTo>
                <a:cubicBezTo>
                  <a:pt x="71" y="31"/>
                  <a:pt x="104" y="14"/>
                  <a:pt x="125" y="0"/>
                </a:cubicBezTo>
                <a:cubicBezTo>
                  <a:pt x="246" y="18"/>
                  <a:pt x="206" y="13"/>
                  <a:pt x="290" y="68"/>
                </a:cubicBezTo>
                <a:cubicBezTo>
                  <a:pt x="299" y="96"/>
                  <a:pt x="333" y="127"/>
                  <a:pt x="317" y="151"/>
                </a:cubicBezTo>
                <a:cubicBezTo>
                  <a:pt x="283" y="203"/>
                  <a:pt x="245" y="240"/>
                  <a:pt x="194" y="274"/>
                </a:cubicBezTo>
                <a:cubicBezTo>
                  <a:pt x="153" y="269"/>
                  <a:pt x="107" y="280"/>
                  <a:pt x="70" y="260"/>
                </a:cubicBezTo>
                <a:cubicBezTo>
                  <a:pt x="33" y="240"/>
                  <a:pt x="15" y="176"/>
                  <a:pt x="2" y="13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4444E-6 C -0.0283 -0.1419 -0.05643 -0.28357 -0.14966 -0.28357 C -0.24289 -0.28357 -0.48837 -0.04908 -0.55921 4.44444E-6 C -0.63004 0.04907 -0.60261 0.02963 -0.575 0.01041 " pathEditMode="relative" rAng="0" ptsTypes="aaaA">
                                      <p:cBhvr>
                                        <p:cTn id="24" dur="1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00" y="-1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61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мальчик снежок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636838"/>
            <a:ext cx="24892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3" descr="ДЕВОЧКА-СНЕЖКИ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2708275"/>
            <a:ext cx="2424112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594893" y="3456806"/>
            <a:ext cx="139012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9 - 6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4663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12" name="Скругленный прямоугольник 11">
            <a:hlinkClick r:id="rId6" action="ppaction://hlinksldjump"/>
          </p:cNvPr>
          <p:cNvSpPr/>
          <p:nvPr/>
        </p:nvSpPr>
        <p:spPr>
          <a:xfrm>
            <a:off x="3492500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13" name="Скругленный прямоугольник 12">
            <a:hlinkClick r:id="rId6" action="ppaction://hlinksldjump"/>
          </p:cNvPr>
          <p:cNvSpPr/>
          <p:nvPr/>
        </p:nvSpPr>
        <p:spPr>
          <a:xfrm>
            <a:off x="5076825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16" name="Стрелка вправо 15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356100" y="6569075"/>
            <a:ext cx="431800" cy="288925"/>
          </a:xfrm>
          <a:prstGeom prst="rightArrow">
            <a:avLst>
              <a:gd name="adj1" fmla="val 50000"/>
              <a:gd name="adj2" fmla="val 49817"/>
            </a:avLst>
          </a:prstGeom>
          <a:solidFill>
            <a:srgbClr val="698DFF"/>
          </a:solidFill>
          <a:ln w="25400" algn="ctr">
            <a:solidFill>
              <a:srgbClr val="376092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30729" name="Freeform 9"/>
          <p:cNvSpPr>
            <a:spLocks/>
          </p:cNvSpPr>
          <p:nvPr/>
        </p:nvSpPr>
        <p:spPr bwMode="auto">
          <a:xfrm>
            <a:off x="7164388" y="4508500"/>
            <a:ext cx="528637" cy="444500"/>
          </a:xfrm>
          <a:custGeom>
            <a:avLst/>
            <a:gdLst>
              <a:gd name="T0" fmla="*/ 3175 w 333"/>
              <a:gd name="T1" fmla="*/ 217488 h 280"/>
              <a:gd name="T2" fmla="*/ 90487 w 333"/>
              <a:gd name="T3" fmla="*/ 87312 h 280"/>
              <a:gd name="T4" fmla="*/ 198437 w 333"/>
              <a:gd name="T5" fmla="*/ 0 h 280"/>
              <a:gd name="T6" fmla="*/ 460375 w 333"/>
              <a:gd name="T7" fmla="*/ 107950 h 280"/>
              <a:gd name="T8" fmla="*/ 503237 w 333"/>
              <a:gd name="T9" fmla="*/ 239712 h 280"/>
              <a:gd name="T10" fmla="*/ 307975 w 333"/>
              <a:gd name="T11" fmla="*/ 434975 h 280"/>
              <a:gd name="T12" fmla="*/ 111125 w 333"/>
              <a:gd name="T13" fmla="*/ 412750 h 280"/>
              <a:gd name="T14" fmla="*/ 3175 w 333"/>
              <a:gd name="T15" fmla="*/ 217488 h 2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280"/>
              <a:gd name="T26" fmla="*/ 333 w 333"/>
              <a:gd name="T27" fmla="*/ 280 h 2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280">
                <a:moveTo>
                  <a:pt x="2" y="137"/>
                </a:moveTo>
                <a:cubicBezTo>
                  <a:pt x="103" y="36"/>
                  <a:pt x="0" y="151"/>
                  <a:pt x="57" y="55"/>
                </a:cubicBezTo>
                <a:cubicBezTo>
                  <a:pt x="71" y="31"/>
                  <a:pt x="104" y="14"/>
                  <a:pt x="125" y="0"/>
                </a:cubicBezTo>
                <a:cubicBezTo>
                  <a:pt x="246" y="18"/>
                  <a:pt x="206" y="13"/>
                  <a:pt x="290" y="68"/>
                </a:cubicBezTo>
                <a:cubicBezTo>
                  <a:pt x="299" y="96"/>
                  <a:pt x="333" y="127"/>
                  <a:pt x="317" y="151"/>
                </a:cubicBezTo>
                <a:cubicBezTo>
                  <a:pt x="283" y="203"/>
                  <a:pt x="245" y="240"/>
                  <a:pt x="194" y="274"/>
                </a:cubicBezTo>
                <a:cubicBezTo>
                  <a:pt x="153" y="269"/>
                  <a:pt x="107" y="280"/>
                  <a:pt x="70" y="260"/>
                </a:cubicBezTo>
                <a:cubicBezTo>
                  <a:pt x="33" y="240"/>
                  <a:pt x="15" y="176"/>
                  <a:pt x="2" y="13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0" name="Freeform 10"/>
          <p:cNvSpPr>
            <a:spLocks/>
          </p:cNvSpPr>
          <p:nvPr/>
        </p:nvSpPr>
        <p:spPr bwMode="auto">
          <a:xfrm>
            <a:off x="539750" y="4941888"/>
            <a:ext cx="528638" cy="444500"/>
          </a:xfrm>
          <a:custGeom>
            <a:avLst/>
            <a:gdLst>
              <a:gd name="T0" fmla="*/ 3175 w 333"/>
              <a:gd name="T1" fmla="*/ 217488 h 280"/>
              <a:gd name="T2" fmla="*/ 90488 w 333"/>
              <a:gd name="T3" fmla="*/ 87312 h 280"/>
              <a:gd name="T4" fmla="*/ 198438 w 333"/>
              <a:gd name="T5" fmla="*/ 0 h 280"/>
              <a:gd name="T6" fmla="*/ 460375 w 333"/>
              <a:gd name="T7" fmla="*/ 107950 h 280"/>
              <a:gd name="T8" fmla="*/ 503238 w 333"/>
              <a:gd name="T9" fmla="*/ 239712 h 280"/>
              <a:gd name="T10" fmla="*/ 307975 w 333"/>
              <a:gd name="T11" fmla="*/ 434975 h 280"/>
              <a:gd name="T12" fmla="*/ 111125 w 333"/>
              <a:gd name="T13" fmla="*/ 412750 h 280"/>
              <a:gd name="T14" fmla="*/ 3175 w 333"/>
              <a:gd name="T15" fmla="*/ 217488 h 2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280"/>
              <a:gd name="T26" fmla="*/ 333 w 333"/>
              <a:gd name="T27" fmla="*/ 280 h 2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280">
                <a:moveTo>
                  <a:pt x="2" y="137"/>
                </a:moveTo>
                <a:cubicBezTo>
                  <a:pt x="103" y="36"/>
                  <a:pt x="0" y="151"/>
                  <a:pt x="57" y="55"/>
                </a:cubicBezTo>
                <a:cubicBezTo>
                  <a:pt x="71" y="31"/>
                  <a:pt x="104" y="14"/>
                  <a:pt x="125" y="0"/>
                </a:cubicBezTo>
                <a:cubicBezTo>
                  <a:pt x="246" y="18"/>
                  <a:pt x="206" y="13"/>
                  <a:pt x="290" y="68"/>
                </a:cubicBezTo>
                <a:cubicBezTo>
                  <a:pt x="299" y="96"/>
                  <a:pt x="333" y="127"/>
                  <a:pt x="317" y="151"/>
                </a:cubicBezTo>
                <a:cubicBezTo>
                  <a:pt x="283" y="203"/>
                  <a:pt x="245" y="240"/>
                  <a:pt x="194" y="274"/>
                </a:cubicBezTo>
                <a:cubicBezTo>
                  <a:pt x="153" y="269"/>
                  <a:pt x="107" y="280"/>
                  <a:pt x="70" y="260"/>
                </a:cubicBezTo>
                <a:cubicBezTo>
                  <a:pt x="33" y="240"/>
                  <a:pt x="15" y="176"/>
                  <a:pt x="2" y="13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8.14815E-6 C -0.03577 -0.17939 -0.07136 -0.35879 -0.22604 -0.42222 C -0.38073 -0.48564 -0.81146 -0.38796 -0.92847 -0.38101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72 -0.03866 C 0.01319 -0.0662 0.01701 -0.07014 0.03125 -0.08634 C 0.03385 -0.08935 0.03576 -0.09306 0.03837 -0.09583 C 0.04288 -0.10046 0.0526 -0.10857 0.0526 -0.10857 C 0.05416 -0.11181 0.05521 -0.11574 0.05746 -0.11806 C 0.05937 -0.12014 0.06232 -0.11968 0.06458 -0.1213 C 0.06962 -0.125 0.07413 -0.12986 0.07882 -0.13403 C 0.0835 -0.1382 0.0908 -0.14977 0.0908 -0.14977 C 0.09149 -0.15301 0.09184 -0.15648 0.09305 -0.15926 C 0.0967 -0.16736 0.09913 -0.16551 0.10503 -0.16898 C 0.11284 -0.17338 0.12309 -0.18218 0.13125 -0.18472 C 0.13819 -0.18681 0.14548 -0.18681 0.1526 -0.18796 C 0.16562 -0.20463 0.24514 -0.20347 0.24791 -0.2037 C 0.28524 -0.20278 0.32239 -0.20255 0.35972 -0.2007 C 0.36875 -0.20023 0.37708 -0.19398 0.38593 -0.1912 C 0.40746 -0.18403 0.43038 -0.18912 0.4526 -0.18796 C 0.47951 -0.1757 0.53073 -0.17963 0.55486 -0.17847 C 0.58003 -0.16713 0.57951 -0.16597 0.60972 -0.1625 C 0.62465 -0.15278 0.63889 -0.15139 0.65503 -0.14676 C 0.66875 -0.14282 0.66493 -0.14838 0.66927 -0.13704 " pathEditMode="relative" ptsTypes="fffffffffffffffffffA">
                                      <p:cBhvr>
                                        <p:cTn id="27" dur="1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30729" grpId="0" animBg="1"/>
      <p:bldP spid="307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0" descr="мальчик снежок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636838"/>
            <a:ext cx="24892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1" descr="ДЕВОЧКА-СНЕЖКИ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2708275"/>
            <a:ext cx="2424112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594893" y="3456806"/>
            <a:ext cx="139012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9 - 6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4663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12" name="Скругленный прямоугольник 11">
            <a:hlinkClick r:id="rId5" action="ppaction://hlinksldjump"/>
          </p:cNvPr>
          <p:cNvSpPr/>
          <p:nvPr/>
        </p:nvSpPr>
        <p:spPr>
          <a:xfrm>
            <a:off x="3492500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13" name="Скругленный прямоугольник 12">
            <a:hlinkClick r:id="rId5" action="ppaction://hlinksldjump"/>
          </p:cNvPr>
          <p:cNvSpPr/>
          <p:nvPr/>
        </p:nvSpPr>
        <p:spPr>
          <a:xfrm>
            <a:off x="5076825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16" name="Стрелка вправо 1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356100" y="6453188"/>
            <a:ext cx="431800" cy="288925"/>
          </a:xfrm>
          <a:prstGeom prst="rightArrow">
            <a:avLst>
              <a:gd name="adj1" fmla="val 50000"/>
              <a:gd name="adj2" fmla="val 49817"/>
            </a:avLst>
          </a:prstGeom>
          <a:solidFill>
            <a:srgbClr val="698DFF"/>
          </a:solidFill>
          <a:ln w="25400" algn="ctr">
            <a:solidFill>
              <a:srgbClr val="376092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7194" name="Freeform 26"/>
          <p:cNvSpPr>
            <a:spLocks/>
          </p:cNvSpPr>
          <p:nvPr/>
        </p:nvSpPr>
        <p:spPr bwMode="auto">
          <a:xfrm>
            <a:off x="539750" y="4941888"/>
            <a:ext cx="528638" cy="444500"/>
          </a:xfrm>
          <a:custGeom>
            <a:avLst/>
            <a:gdLst>
              <a:gd name="T0" fmla="*/ 3175 w 333"/>
              <a:gd name="T1" fmla="*/ 217488 h 280"/>
              <a:gd name="T2" fmla="*/ 90488 w 333"/>
              <a:gd name="T3" fmla="*/ 87312 h 280"/>
              <a:gd name="T4" fmla="*/ 198438 w 333"/>
              <a:gd name="T5" fmla="*/ 0 h 280"/>
              <a:gd name="T6" fmla="*/ 460375 w 333"/>
              <a:gd name="T7" fmla="*/ 107950 h 280"/>
              <a:gd name="T8" fmla="*/ 503238 w 333"/>
              <a:gd name="T9" fmla="*/ 239712 h 280"/>
              <a:gd name="T10" fmla="*/ 307975 w 333"/>
              <a:gd name="T11" fmla="*/ 434975 h 280"/>
              <a:gd name="T12" fmla="*/ 111125 w 333"/>
              <a:gd name="T13" fmla="*/ 412750 h 280"/>
              <a:gd name="T14" fmla="*/ 3175 w 333"/>
              <a:gd name="T15" fmla="*/ 217488 h 2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280"/>
              <a:gd name="T26" fmla="*/ 333 w 333"/>
              <a:gd name="T27" fmla="*/ 280 h 2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280">
                <a:moveTo>
                  <a:pt x="2" y="137"/>
                </a:moveTo>
                <a:cubicBezTo>
                  <a:pt x="103" y="36"/>
                  <a:pt x="0" y="151"/>
                  <a:pt x="57" y="55"/>
                </a:cubicBezTo>
                <a:cubicBezTo>
                  <a:pt x="71" y="31"/>
                  <a:pt x="104" y="14"/>
                  <a:pt x="125" y="0"/>
                </a:cubicBezTo>
                <a:cubicBezTo>
                  <a:pt x="246" y="18"/>
                  <a:pt x="206" y="13"/>
                  <a:pt x="290" y="68"/>
                </a:cubicBezTo>
                <a:cubicBezTo>
                  <a:pt x="299" y="96"/>
                  <a:pt x="333" y="127"/>
                  <a:pt x="317" y="151"/>
                </a:cubicBezTo>
                <a:cubicBezTo>
                  <a:pt x="283" y="203"/>
                  <a:pt x="245" y="240"/>
                  <a:pt x="194" y="274"/>
                </a:cubicBezTo>
                <a:cubicBezTo>
                  <a:pt x="153" y="269"/>
                  <a:pt x="107" y="280"/>
                  <a:pt x="70" y="260"/>
                </a:cubicBezTo>
                <a:cubicBezTo>
                  <a:pt x="33" y="240"/>
                  <a:pt x="15" y="176"/>
                  <a:pt x="2" y="13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72 -0.03866 C 0.01319 -0.0662 0.01701 -0.07014 0.03125 -0.08634 C 0.03385 -0.08935 0.03576 -0.09306 0.03837 -0.09583 C 0.04288 -0.10046 0.0526 -0.10857 0.0526 -0.10857 C 0.05416 -0.11181 0.05521 -0.11574 0.05746 -0.11806 C 0.05937 -0.12014 0.06232 -0.11968 0.06458 -0.1213 C 0.06962 -0.125 0.07413 -0.12986 0.07882 -0.13403 C 0.0835 -0.1382 0.0908 -0.14977 0.0908 -0.14977 C 0.09149 -0.15301 0.09184 -0.15648 0.09305 -0.15926 C 0.0967 -0.16736 0.09913 -0.16551 0.10503 -0.16898 C 0.11284 -0.17338 0.12309 -0.18218 0.13125 -0.18472 C 0.13819 -0.18681 0.14548 -0.18681 0.1526 -0.18796 C 0.16562 -0.20463 0.24514 -0.20347 0.24791 -0.2037 C 0.28524 -0.20278 0.32239 -0.20255 0.35972 -0.2007 C 0.36875 -0.20023 0.37708 -0.19398 0.38593 -0.1912 C 0.40746 -0.18403 0.43038 -0.18912 0.4526 -0.18796 C 0.47951 -0.1757 0.53073 -0.17963 0.55486 -0.17847 C 0.58003 -0.16713 0.57951 -0.16597 0.60972 -0.1625 C 0.62465 -0.15278 0.63889 -0.15139 0.65503 -0.14676 C 0.66875 -0.14282 0.66493 -0.14838 0.66927 -0.13704 " pathEditMode="relative" ptsTypes="fffffffffffffffffffA">
                                      <p:cBhvr>
                                        <p:cTn id="24" dur="1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719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1" descr="ДЕВОЧКА-СНЕЖКИ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2708275"/>
            <a:ext cx="2424112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0" descr="мальчик снежок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636838"/>
            <a:ext cx="24892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4900337" y="3240906"/>
            <a:ext cx="151996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2 + 7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76825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9</a:t>
            </a:r>
          </a:p>
        </p:txBody>
      </p:sp>
      <p:sp>
        <p:nvSpPr>
          <p:cNvPr id="12" name="Скругленный прямоугольник 11">
            <a:hlinkClick r:id="rId6" action="ppaction://hlinksldjump"/>
          </p:cNvPr>
          <p:cNvSpPr/>
          <p:nvPr/>
        </p:nvSpPr>
        <p:spPr>
          <a:xfrm>
            <a:off x="3492500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13" name="Скругленный прямоугольник 12">
            <a:hlinkClick r:id="rId6" action="ppaction://hlinksldjump"/>
          </p:cNvPr>
          <p:cNvSpPr/>
          <p:nvPr/>
        </p:nvSpPr>
        <p:spPr>
          <a:xfrm>
            <a:off x="4284663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8</a:t>
            </a:r>
          </a:p>
        </p:txBody>
      </p:sp>
      <p:sp>
        <p:nvSpPr>
          <p:cNvPr id="15" name="Стрелка вправо 14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356100" y="6453188"/>
            <a:ext cx="431800" cy="288925"/>
          </a:xfrm>
          <a:prstGeom prst="rightArrow">
            <a:avLst>
              <a:gd name="adj1" fmla="val 50000"/>
              <a:gd name="adj2" fmla="val 49817"/>
            </a:avLst>
          </a:prstGeom>
          <a:solidFill>
            <a:srgbClr val="698DFF"/>
          </a:solidFill>
          <a:ln w="25400" algn="ctr">
            <a:solidFill>
              <a:srgbClr val="376092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9240" name="Freeform 24"/>
          <p:cNvSpPr>
            <a:spLocks/>
          </p:cNvSpPr>
          <p:nvPr/>
        </p:nvSpPr>
        <p:spPr bwMode="auto">
          <a:xfrm>
            <a:off x="539750" y="4941888"/>
            <a:ext cx="528638" cy="444500"/>
          </a:xfrm>
          <a:custGeom>
            <a:avLst/>
            <a:gdLst>
              <a:gd name="T0" fmla="*/ 3175 w 333"/>
              <a:gd name="T1" fmla="*/ 217488 h 280"/>
              <a:gd name="T2" fmla="*/ 90488 w 333"/>
              <a:gd name="T3" fmla="*/ 87312 h 280"/>
              <a:gd name="T4" fmla="*/ 198438 w 333"/>
              <a:gd name="T5" fmla="*/ 0 h 280"/>
              <a:gd name="T6" fmla="*/ 460375 w 333"/>
              <a:gd name="T7" fmla="*/ 107950 h 280"/>
              <a:gd name="T8" fmla="*/ 503238 w 333"/>
              <a:gd name="T9" fmla="*/ 239712 h 280"/>
              <a:gd name="T10" fmla="*/ 307975 w 333"/>
              <a:gd name="T11" fmla="*/ 434975 h 280"/>
              <a:gd name="T12" fmla="*/ 111125 w 333"/>
              <a:gd name="T13" fmla="*/ 412750 h 280"/>
              <a:gd name="T14" fmla="*/ 3175 w 333"/>
              <a:gd name="T15" fmla="*/ 217488 h 2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280"/>
              <a:gd name="T26" fmla="*/ 333 w 333"/>
              <a:gd name="T27" fmla="*/ 280 h 2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280">
                <a:moveTo>
                  <a:pt x="2" y="137"/>
                </a:moveTo>
                <a:cubicBezTo>
                  <a:pt x="103" y="36"/>
                  <a:pt x="0" y="151"/>
                  <a:pt x="57" y="55"/>
                </a:cubicBezTo>
                <a:cubicBezTo>
                  <a:pt x="71" y="31"/>
                  <a:pt x="104" y="14"/>
                  <a:pt x="125" y="0"/>
                </a:cubicBezTo>
                <a:cubicBezTo>
                  <a:pt x="246" y="18"/>
                  <a:pt x="206" y="13"/>
                  <a:pt x="290" y="68"/>
                </a:cubicBezTo>
                <a:cubicBezTo>
                  <a:pt x="299" y="96"/>
                  <a:pt x="333" y="127"/>
                  <a:pt x="317" y="151"/>
                </a:cubicBezTo>
                <a:cubicBezTo>
                  <a:pt x="283" y="203"/>
                  <a:pt x="245" y="240"/>
                  <a:pt x="194" y="274"/>
                </a:cubicBezTo>
                <a:cubicBezTo>
                  <a:pt x="153" y="269"/>
                  <a:pt x="107" y="280"/>
                  <a:pt x="70" y="260"/>
                </a:cubicBezTo>
                <a:cubicBezTo>
                  <a:pt x="33" y="240"/>
                  <a:pt x="15" y="176"/>
                  <a:pt x="2" y="13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1" name="Freeform 25"/>
          <p:cNvSpPr>
            <a:spLocks/>
          </p:cNvSpPr>
          <p:nvPr/>
        </p:nvSpPr>
        <p:spPr bwMode="auto">
          <a:xfrm>
            <a:off x="7380288" y="4724400"/>
            <a:ext cx="528637" cy="444500"/>
          </a:xfrm>
          <a:custGeom>
            <a:avLst/>
            <a:gdLst>
              <a:gd name="T0" fmla="*/ 3175 w 333"/>
              <a:gd name="T1" fmla="*/ 217488 h 280"/>
              <a:gd name="T2" fmla="*/ 90487 w 333"/>
              <a:gd name="T3" fmla="*/ 87312 h 280"/>
              <a:gd name="T4" fmla="*/ 198437 w 333"/>
              <a:gd name="T5" fmla="*/ 0 h 280"/>
              <a:gd name="T6" fmla="*/ 460375 w 333"/>
              <a:gd name="T7" fmla="*/ 107950 h 280"/>
              <a:gd name="T8" fmla="*/ 503237 w 333"/>
              <a:gd name="T9" fmla="*/ 239712 h 280"/>
              <a:gd name="T10" fmla="*/ 307975 w 333"/>
              <a:gd name="T11" fmla="*/ 434975 h 280"/>
              <a:gd name="T12" fmla="*/ 111125 w 333"/>
              <a:gd name="T13" fmla="*/ 412750 h 280"/>
              <a:gd name="T14" fmla="*/ 3175 w 333"/>
              <a:gd name="T15" fmla="*/ 217488 h 2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280"/>
              <a:gd name="T26" fmla="*/ 333 w 333"/>
              <a:gd name="T27" fmla="*/ 280 h 2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280">
                <a:moveTo>
                  <a:pt x="2" y="137"/>
                </a:moveTo>
                <a:cubicBezTo>
                  <a:pt x="103" y="36"/>
                  <a:pt x="0" y="151"/>
                  <a:pt x="57" y="55"/>
                </a:cubicBezTo>
                <a:cubicBezTo>
                  <a:pt x="71" y="31"/>
                  <a:pt x="104" y="14"/>
                  <a:pt x="125" y="0"/>
                </a:cubicBezTo>
                <a:cubicBezTo>
                  <a:pt x="246" y="18"/>
                  <a:pt x="206" y="13"/>
                  <a:pt x="290" y="68"/>
                </a:cubicBezTo>
                <a:cubicBezTo>
                  <a:pt x="299" y="96"/>
                  <a:pt x="333" y="127"/>
                  <a:pt x="317" y="151"/>
                </a:cubicBezTo>
                <a:cubicBezTo>
                  <a:pt x="283" y="203"/>
                  <a:pt x="245" y="240"/>
                  <a:pt x="194" y="274"/>
                </a:cubicBezTo>
                <a:cubicBezTo>
                  <a:pt x="153" y="269"/>
                  <a:pt x="107" y="280"/>
                  <a:pt x="70" y="260"/>
                </a:cubicBezTo>
                <a:cubicBezTo>
                  <a:pt x="33" y="240"/>
                  <a:pt x="15" y="176"/>
                  <a:pt x="2" y="13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7 -0.05463 C 0.09462 -0.16736 0.16771 -0.28009 0.21215 -0.34676 C 0.25659 -0.41343 0.20816 -0.425 0.28837 -0.45463 C 0.36857 -0.48426 0.5776 -0.53032 0.69305 -0.52454 C 0.8085 -0.51875 0.93316 -0.43727 0.98125 -0.41968 " pathEditMode="relative" ptsTypes="aaaaA">
                                      <p:cBhvr>
                                        <p:cTn id="6" dur="1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33333E-6 C -0.00434 -0.04977 -0.00868 -0.09931 -0.04288 -0.14907 C -0.07709 -0.19884 -0.15243 -0.27454 -0.20486 -0.29838 C -0.25729 -0.32222 -0.28733 -0.32292 -0.35712 -0.29213 C -0.42691 -0.26134 -0.57934 -0.14398 -0.62379 -0.11435 " pathEditMode="relative" ptsTypes="aaaaA">
                                      <p:cBhvr>
                                        <p:cTn id="27" dur="2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9240" grpId="0" animBg="1"/>
      <p:bldP spid="92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0" descr="ДЕВОЧКА-СНЕЖКИ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2708275"/>
            <a:ext cx="2424112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4828900" y="3385368"/>
            <a:ext cx="1519968" cy="923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2 + 7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76825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9</a:t>
            </a:r>
          </a:p>
        </p:txBody>
      </p:sp>
      <p:sp>
        <p:nvSpPr>
          <p:cNvPr id="12" name="Скругленный прямоугольник 11">
            <a:hlinkClick r:id="rId4" action="ppaction://hlinksldjump"/>
          </p:cNvPr>
          <p:cNvSpPr/>
          <p:nvPr/>
        </p:nvSpPr>
        <p:spPr>
          <a:xfrm>
            <a:off x="3492500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13" name="Скругленный прямоугольник 12">
            <a:hlinkClick r:id="rId4" action="ppaction://hlinksldjump"/>
          </p:cNvPr>
          <p:cNvSpPr/>
          <p:nvPr/>
        </p:nvSpPr>
        <p:spPr>
          <a:xfrm>
            <a:off x="4284663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8</a:t>
            </a:r>
          </a:p>
        </p:txBody>
      </p:sp>
      <p:sp>
        <p:nvSpPr>
          <p:cNvPr id="15" name="Стрелка вправо 1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356100" y="6453188"/>
            <a:ext cx="431800" cy="288925"/>
          </a:xfrm>
          <a:prstGeom prst="rightArrow">
            <a:avLst>
              <a:gd name="adj1" fmla="val 50000"/>
              <a:gd name="adj2" fmla="val 49817"/>
            </a:avLst>
          </a:prstGeom>
          <a:solidFill>
            <a:srgbClr val="698DFF"/>
          </a:solidFill>
          <a:ln w="25400" algn="ctr">
            <a:solidFill>
              <a:srgbClr val="376092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pic>
        <p:nvPicPr>
          <p:cNvPr id="19463" name="Picture 19" descr="мальчик снежок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636838"/>
            <a:ext cx="24892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2" name="Freeform 22"/>
          <p:cNvSpPr>
            <a:spLocks/>
          </p:cNvSpPr>
          <p:nvPr/>
        </p:nvSpPr>
        <p:spPr bwMode="auto">
          <a:xfrm>
            <a:off x="7380288" y="4724400"/>
            <a:ext cx="528637" cy="444500"/>
          </a:xfrm>
          <a:custGeom>
            <a:avLst/>
            <a:gdLst>
              <a:gd name="T0" fmla="*/ 3175 w 333"/>
              <a:gd name="T1" fmla="*/ 217488 h 280"/>
              <a:gd name="T2" fmla="*/ 90487 w 333"/>
              <a:gd name="T3" fmla="*/ 87312 h 280"/>
              <a:gd name="T4" fmla="*/ 198437 w 333"/>
              <a:gd name="T5" fmla="*/ 0 h 280"/>
              <a:gd name="T6" fmla="*/ 460375 w 333"/>
              <a:gd name="T7" fmla="*/ 107950 h 280"/>
              <a:gd name="T8" fmla="*/ 503237 w 333"/>
              <a:gd name="T9" fmla="*/ 239712 h 280"/>
              <a:gd name="T10" fmla="*/ 307975 w 333"/>
              <a:gd name="T11" fmla="*/ 434975 h 280"/>
              <a:gd name="T12" fmla="*/ 111125 w 333"/>
              <a:gd name="T13" fmla="*/ 412750 h 280"/>
              <a:gd name="T14" fmla="*/ 3175 w 333"/>
              <a:gd name="T15" fmla="*/ 217488 h 2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280"/>
              <a:gd name="T26" fmla="*/ 333 w 333"/>
              <a:gd name="T27" fmla="*/ 280 h 2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280">
                <a:moveTo>
                  <a:pt x="2" y="137"/>
                </a:moveTo>
                <a:cubicBezTo>
                  <a:pt x="103" y="36"/>
                  <a:pt x="0" y="151"/>
                  <a:pt x="57" y="55"/>
                </a:cubicBezTo>
                <a:cubicBezTo>
                  <a:pt x="71" y="31"/>
                  <a:pt x="104" y="14"/>
                  <a:pt x="125" y="0"/>
                </a:cubicBezTo>
                <a:cubicBezTo>
                  <a:pt x="246" y="18"/>
                  <a:pt x="206" y="13"/>
                  <a:pt x="290" y="68"/>
                </a:cubicBezTo>
                <a:cubicBezTo>
                  <a:pt x="299" y="96"/>
                  <a:pt x="333" y="127"/>
                  <a:pt x="317" y="151"/>
                </a:cubicBezTo>
                <a:cubicBezTo>
                  <a:pt x="283" y="203"/>
                  <a:pt x="245" y="240"/>
                  <a:pt x="194" y="274"/>
                </a:cubicBezTo>
                <a:cubicBezTo>
                  <a:pt x="153" y="269"/>
                  <a:pt x="107" y="280"/>
                  <a:pt x="70" y="260"/>
                </a:cubicBezTo>
                <a:cubicBezTo>
                  <a:pt x="33" y="240"/>
                  <a:pt x="15" y="176"/>
                  <a:pt x="2" y="13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33333E-6 C -0.00434 -0.04977 -0.00868 -0.09931 -0.04288 -0.14907 C -0.07709 -0.19884 -0.15243 -0.27454 -0.20486 -0.29838 C -0.25729 -0.32222 -0.28733 -0.32292 -0.35712 -0.29213 C -0.42691 -0.26134 -0.57934 -0.14398 -0.62379 -0.11435 " pathEditMode="relative" ptsTypes="aaaaA">
                                      <p:cBhvr>
                                        <p:cTn id="24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02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0" descr="мальчик снежок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636838"/>
            <a:ext cx="24892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1" descr="ДЕВОЧКА-СНЕЖКИ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2708275"/>
            <a:ext cx="2424112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кругленный прямоугольник 10"/>
          <p:cNvSpPr/>
          <p:nvPr/>
        </p:nvSpPr>
        <p:spPr>
          <a:xfrm>
            <a:off x="4284663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12" name="Скругленный прямоугольник 11">
            <a:hlinkClick r:id="rId6" action="ppaction://hlinksldjump"/>
          </p:cNvPr>
          <p:cNvSpPr/>
          <p:nvPr/>
        </p:nvSpPr>
        <p:spPr>
          <a:xfrm>
            <a:off x="3492500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6</a:t>
            </a:r>
          </a:p>
        </p:txBody>
      </p:sp>
      <p:sp>
        <p:nvSpPr>
          <p:cNvPr id="13" name="Скругленный прямоугольник 12">
            <a:hlinkClick r:id="rId6" action="ppaction://hlinksldjump"/>
          </p:cNvPr>
          <p:cNvSpPr/>
          <p:nvPr/>
        </p:nvSpPr>
        <p:spPr>
          <a:xfrm>
            <a:off x="5076825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8</a:t>
            </a:r>
          </a:p>
        </p:txBody>
      </p:sp>
      <p:sp>
        <p:nvSpPr>
          <p:cNvPr id="16" name="Стрелка вправо 15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356100" y="6453188"/>
            <a:ext cx="431800" cy="288925"/>
          </a:xfrm>
          <a:prstGeom prst="rightArrow">
            <a:avLst>
              <a:gd name="adj1" fmla="val 50000"/>
              <a:gd name="adj2" fmla="val 49817"/>
            </a:avLst>
          </a:prstGeom>
          <a:solidFill>
            <a:srgbClr val="698DFF"/>
          </a:solidFill>
          <a:ln w="25400" algn="ctr">
            <a:solidFill>
              <a:srgbClr val="376092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68083" y="3456806"/>
            <a:ext cx="151996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3 + 4</a:t>
            </a:r>
          </a:p>
        </p:txBody>
      </p:sp>
      <p:sp>
        <p:nvSpPr>
          <p:cNvPr id="11286" name="Freeform 22"/>
          <p:cNvSpPr>
            <a:spLocks/>
          </p:cNvSpPr>
          <p:nvPr/>
        </p:nvSpPr>
        <p:spPr bwMode="auto">
          <a:xfrm>
            <a:off x="7164388" y="4508500"/>
            <a:ext cx="528637" cy="444500"/>
          </a:xfrm>
          <a:custGeom>
            <a:avLst/>
            <a:gdLst>
              <a:gd name="T0" fmla="*/ 3175 w 333"/>
              <a:gd name="T1" fmla="*/ 217488 h 280"/>
              <a:gd name="T2" fmla="*/ 90487 w 333"/>
              <a:gd name="T3" fmla="*/ 87312 h 280"/>
              <a:gd name="T4" fmla="*/ 198437 w 333"/>
              <a:gd name="T5" fmla="*/ 0 h 280"/>
              <a:gd name="T6" fmla="*/ 460375 w 333"/>
              <a:gd name="T7" fmla="*/ 107950 h 280"/>
              <a:gd name="T8" fmla="*/ 503237 w 333"/>
              <a:gd name="T9" fmla="*/ 239712 h 280"/>
              <a:gd name="T10" fmla="*/ 307975 w 333"/>
              <a:gd name="T11" fmla="*/ 434975 h 280"/>
              <a:gd name="T12" fmla="*/ 111125 w 333"/>
              <a:gd name="T13" fmla="*/ 412750 h 280"/>
              <a:gd name="T14" fmla="*/ 3175 w 333"/>
              <a:gd name="T15" fmla="*/ 217488 h 2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280"/>
              <a:gd name="T26" fmla="*/ 333 w 333"/>
              <a:gd name="T27" fmla="*/ 280 h 2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280">
                <a:moveTo>
                  <a:pt x="2" y="137"/>
                </a:moveTo>
                <a:cubicBezTo>
                  <a:pt x="103" y="36"/>
                  <a:pt x="0" y="151"/>
                  <a:pt x="57" y="55"/>
                </a:cubicBezTo>
                <a:cubicBezTo>
                  <a:pt x="71" y="31"/>
                  <a:pt x="104" y="14"/>
                  <a:pt x="125" y="0"/>
                </a:cubicBezTo>
                <a:cubicBezTo>
                  <a:pt x="246" y="18"/>
                  <a:pt x="206" y="13"/>
                  <a:pt x="290" y="68"/>
                </a:cubicBezTo>
                <a:cubicBezTo>
                  <a:pt x="299" y="96"/>
                  <a:pt x="333" y="127"/>
                  <a:pt x="317" y="151"/>
                </a:cubicBezTo>
                <a:cubicBezTo>
                  <a:pt x="283" y="203"/>
                  <a:pt x="245" y="240"/>
                  <a:pt x="194" y="274"/>
                </a:cubicBezTo>
                <a:cubicBezTo>
                  <a:pt x="153" y="269"/>
                  <a:pt x="107" y="280"/>
                  <a:pt x="70" y="260"/>
                </a:cubicBezTo>
                <a:cubicBezTo>
                  <a:pt x="33" y="240"/>
                  <a:pt x="15" y="176"/>
                  <a:pt x="2" y="13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7" name="Freeform 23"/>
          <p:cNvSpPr>
            <a:spLocks/>
          </p:cNvSpPr>
          <p:nvPr/>
        </p:nvSpPr>
        <p:spPr bwMode="auto">
          <a:xfrm>
            <a:off x="684213" y="4941888"/>
            <a:ext cx="528637" cy="444500"/>
          </a:xfrm>
          <a:custGeom>
            <a:avLst/>
            <a:gdLst>
              <a:gd name="T0" fmla="*/ 3175 w 333"/>
              <a:gd name="T1" fmla="*/ 217488 h 280"/>
              <a:gd name="T2" fmla="*/ 90487 w 333"/>
              <a:gd name="T3" fmla="*/ 87312 h 280"/>
              <a:gd name="T4" fmla="*/ 198437 w 333"/>
              <a:gd name="T5" fmla="*/ 0 h 280"/>
              <a:gd name="T6" fmla="*/ 460375 w 333"/>
              <a:gd name="T7" fmla="*/ 107950 h 280"/>
              <a:gd name="T8" fmla="*/ 503237 w 333"/>
              <a:gd name="T9" fmla="*/ 239712 h 280"/>
              <a:gd name="T10" fmla="*/ 307975 w 333"/>
              <a:gd name="T11" fmla="*/ 434975 h 280"/>
              <a:gd name="T12" fmla="*/ 111125 w 333"/>
              <a:gd name="T13" fmla="*/ 412750 h 280"/>
              <a:gd name="T14" fmla="*/ 3175 w 333"/>
              <a:gd name="T15" fmla="*/ 217488 h 2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280"/>
              <a:gd name="T26" fmla="*/ 333 w 333"/>
              <a:gd name="T27" fmla="*/ 280 h 2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280">
                <a:moveTo>
                  <a:pt x="2" y="137"/>
                </a:moveTo>
                <a:cubicBezTo>
                  <a:pt x="103" y="36"/>
                  <a:pt x="0" y="151"/>
                  <a:pt x="57" y="55"/>
                </a:cubicBezTo>
                <a:cubicBezTo>
                  <a:pt x="71" y="31"/>
                  <a:pt x="104" y="14"/>
                  <a:pt x="125" y="0"/>
                </a:cubicBezTo>
                <a:cubicBezTo>
                  <a:pt x="246" y="18"/>
                  <a:pt x="206" y="13"/>
                  <a:pt x="290" y="68"/>
                </a:cubicBezTo>
                <a:cubicBezTo>
                  <a:pt x="299" y="96"/>
                  <a:pt x="333" y="127"/>
                  <a:pt x="317" y="151"/>
                </a:cubicBezTo>
                <a:cubicBezTo>
                  <a:pt x="283" y="203"/>
                  <a:pt x="245" y="240"/>
                  <a:pt x="194" y="274"/>
                </a:cubicBezTo>
                <a:cubicBezTo>
                  <a:pt x="153" y="269"/>
                  <a:pt x="107" y="280"/>
                  <a:pt x="70" y="260"/>
                </a:cubicBezTo>
                <a:cubicBezTo>
                  <a:pt x="33" y="240"/>
                  <a:pt x="15" y="176"/>
                  <a:pt x="2" y="13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8.14815E-6 C 0.02552 -0.13842 0.05104 -0.27661 -0.08819 -0.33958 C -0.22743 -0.40254 -0.71111 -0.37152 -0.83576 -0.37777 " pathEditMode="relative" ptsTypes="aaA">
                                      <p:cBhvr>
                                        <p:cTn id="6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7407E-6 C 0.05 -0.09051 0.1 -0.18102 0.19982 -0.20648 C 0.3 -0.23194 0.51719 -0.17685 0.6 -0.15254 C 0.68264 -0.12824 0.67864 -0.07731 0.69531 -0.06041 " pathEditMode="relative" ptsTypes="aaaA">
                                      <p:cBhvr>
                                        <p:cTn id="27" dur="2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1286" grpId="0" animBg="1"/>
      <p:bldP spid="1128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9" descr="мальчик снежок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636838"/>
            <a:ext cx="24892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кругленный прямоугольник 10"/>
          <p:cNvSpPr/>
          <p:nvPr/>
        </p:nvSpPr>
        <p:spPr>
          <a:xfrm>
            <a:off x="4284663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12" name="Скругленный прямоугольник 11">
            <a:hlinkClick r:id="rId4" action="ppaction://hlinksldjump"/>
          </p:cNvPr>
          <p:cNvSpPr/>
          <p:nvPr/>
        </p:nvSpPr>
        <p:spPr>
          <a:xfrm>
            <a:off x="3492500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6</a:t>
            </a:r>
          </a:p>
        </p:txBody>
      </p:sp>
      <p:sp>
        <p:nvSpPr>
          <p:cNvPr id="13" name="Скругленный прямоугольник 12">
            <a:hlinkClick r:id="rId4" action="ppaction://hlinksldjump"/>
          </p:cNvPr>
          <p:cNvSpPr/>
          <p:nvPr/>
        </p:nvSpPr>
        <p:spPr>
          <a:xfrm>
            <a:off x="5076825" y="5805488"/>
            <a:ext cx="5746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prstClr val="white"/>
                </a:solidFill>
              </a:rPr>
              <a:t>8</a:t>
            </a:r>
          </a:p>
        </p:txBody>
      </p:sp>
      <p:sp>
        <p:nvSpPr>
          <p:cNvPr id="16" name="Стрелка вправо 1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356100" y="6453188"/>
            <a:ext cx="431800" cy="288925"/>
          </a:xfrm>
          <a:prstGeom prst="rightArrow">
            <a:avLst>
              <a:gd name="adj1" fmla="val 50000"/>
              <a:gd name="adj2" fmla="val 49817"/>
            </a:avLst>
          </a:prstGeom>
          <a:solidFill>
            <a:srgbClr val="698DFF"/>
          </a:solidFill>
          <a:ln w="25400" algn="ctr">
            <a:solidFill>
              <a:srgbClr val="376092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68083" y="3529831"/>
            <a:ext cx="151996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3 + 4</a:t>
            </a:r>
          </a:p>
        </p:txBody>
      </p:sp>
      <p:pic>
        <p:nvPicPr>
          <p:cNvPr id="21511" name="Picture 20" descr="ДЕВОЧКА-СНЕЖКИ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2708275"/>
            <a:ext cx="2424112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9" name="Freeform 21"/>
          <p:cNvSpPr>
            <a:spLocks/>
          </p:cNvSpPr>
          <p:nvPr/>
        </p:nvSpPr>
        <p:spPr bwMode="auto">
          <a:xfrm>
            <a:off x="684213" y="4868863"/>
            <a:ext cx="528637" cy="444500"/>
          </a:xfrm>
          <a:custGeom>
            <a:avLst/>
            <a:gdLst>
              <a:gd name="T0" fmla="*/ 3175 w 333"/>
              <a:gd name="T1" fmla="*/ 217488 h 280"/>
              <a:gd name="T2" fmla="*/ 90487 w 333"/>
              <a:gd name="T3" fmla="*/ 87312 h 280"/>
              <a:gd name="T4" fmla="*/ 198437 w 333"/>
              <a:gd name="T5" fmla="*/ 0 h 280"/>
              <a:gd name="T6" fmla="*/ 460375 w 333"/>
              <a:gd name="T7" fmla="*/ 107950 h 280"/>
              <a:gd name="T8" fmla="*/ 503237 w 333"/>
              <a:gd name="T9" fmla="*/ 239712 h 280"/>
              <a:gd name="T10" fmla="*/ 307975 w 333"/>
              <a:gd name="T11" fmla="*/ 434975 h 280"/>
              <a:gd name="T12" fmla="*/ 111125 w 333"/>
              <a:gd name="T13" fmla="*/ 412750 h 280"/>
              <a:gd name="T14" fmla="*/ 3175 w 333"/>
              <a:gd name="T15" fmla="*/ 217488 h 2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3"/>
              <a:gd name="T25" fmla="*/ 0 h 280"/>
              <a:gd name="T26" fmla="*/ 333 w 333"/>
              <a:gd name="T27" fmla="*/ 280 h 2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3" h="280">
                <a:moveTo>
                  <a:pt x="2" y="137"/>
                </a:moveTo>
                <a:cubicBezTo>
                  <a:pt x="103" y="36"/>
                  <a:pt x="0" y="151"/>
                  <a:pt x="57" y="55"/>
                </a:cubicBezTo>
                <a:cubicBezTo>
                  <a:pt x="71" y="31"/>
                  <a:pt x="104" y="14"/>
                  <a:pt x="125" y="0"/>
                </a:cubicBezTo>
                <a:cubicBezTo>
                  <a:pt x="246" y="18"/>
                  <a:pt x="206" y="13"/>
                  <a:pt x="290" y="68"/>
                </a:cubicBezTo>
                <a:cubicBezTo>
                  <a:pt x="299" y="96"/>
                  <a:pt x="333" y="127"/>
                  <a:pt x="317" y="151"/>
                </a:cubicBezTo>
                <a:cubicBezTo>
                  <a:pt x="283" y="203"/>
                  <a:pt x="245" y="240"/>
                  <a:pt x="194" y="274"/>
                </a:cubicBezTo>
                <a:cubicBezTo>
                  <a:pt x="153" y="269"/>
                  <a:pt x="107" y="280"/>
                  <a:pt x="70" y="260"/>
                </a:cubicBezTo>
                <a:cubicBezTo>
                  <a:pt x="33" y="240"/>
                  <a:pt x="15" y="176"/>
                  <a:pt x="2" y="137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C 0.03264 -0.03125 0.06545 -0.0625 0.09045 -0.08588 C 0.11545 -0.10926 0.05468 -0.13657 0.15 -0.13981 C 0.24531 -0.14305 0.45364 -0.12407 0.66198 -0.10486 " pathEditMode="relative" ptsTypes="aaaA">
                                      <p:cBhvr>
                                        <p:cTn id="24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2309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201</Words>
  <Application>Microsoft Office PowerPoint</Application>
  <PresentationFormat>Экран (4:3)</PresentationFormat>
  <Paragraphs>103</Paragraphs>
  <Slides>25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Васильева Марина Николаевна</dc:creator>
  <cp:lastModifiedBy>дом</cp:lastModifiedBy>
  <cp:revision>11</cp:revision>
  <dcterms:created xsi:type="dcterms:W3CDTF">2015-02-01T13:38:18Z</dcterms:created>
  <dcterms:modified xsi:type="dcterms:W3CDTF">2019-07-16T07:00:34Z</dcterms:modified>
</cp:coreProperties>
</file>